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9"/>
  </p:notesMasterIdLst>
  <p:sldIdLst>
    <p:sldId id="265" r:id="rId3"/>
    <p:sldId id="268" r:id="rId4"/>
    <p:sldId id="294" r:id="rId5"/>
    <p:sldId id="291" r:id="rId6"/>
    <p:sldId id="292" r:id="rId7"/>
    <p:sldId id="289" r:id="rId8"/>
  </p:sldIdLst>
  <p:sldSz cx="12190413" cy="6859588"/>
  <p:notesSz cx="6858000" cy="9144000"/>
  <p:defaultTextStyle>
    <a:defPPr>
      <a:defRPr lang="zh-CN"/>
    </a:defPPr>
    <a:lvl1pPr marL="0" algn="l" defTabSz="9676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83809" algn="l" defTabSz="9676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67618" algn="l" defTabSz="9676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51427" algn="l" defTabSz="9676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35236" algn="l" defTabSz="9676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19045" algn="l" defTabSz="9676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02854" algn="l" defTabSz="9676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86663" algn="l" defTabSz="9676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70472" algn="l" defTabSz="9676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1536" y="642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AA468-184D-4C14-81D4-CC773514BADF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AD235-A601-4F31-B908-C771516EC5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861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652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7823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047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903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250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82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7083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CE733F-8D09-BA2C-8BD2-5EE8816F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78374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63430E-2815-3AF8-7B78-246230D60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38526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1" y="6357823"/>
            <a:ext cx="2844430" cy="365210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7823"/>
            <a:ext cx="3860297" cy="3652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7823"/>
            <a:ext cx="2844430" cy="365210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46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3"/>
            <a:ext cx="2742843" cy="585288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703"/>
            <a:ext cx="8025355" cy="58528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1" y="6357823"/>
            <a:ext cx="2844430" cy="365210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7823"/>
            <a:ext cx="3860297" cy="36521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7823"/>
            <a:ext cx="2844430" cy="365210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5316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14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748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9523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FE6E4-D98A-261A-6DBF-C97F430FB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12912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B18B8-44F8-FE78-798A-FC5737928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70896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FD18C-8170-B026-77D8-13095F3F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9440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3CDB98-5A23-435D-07A8-0ED088E50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3706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5404E-988D-5052-66E9-401585615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81B4F-6FDE-4FD3-820E-DCEAA296C113}"/>
              </a:ext>
            </a:extLst>
          </p:cNvPr>
          <p:cNvSpPr txBox="1"/>
          <p:nvPr userDrawn="1"/>
        </p:nvSpPr>
        <p:spPr>
          <a:xfrm>
            <a:off x="967779" y="6375921"/>
            <a:ext cx="1799966" cy="118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2987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8CEC8-49DD-8904-DC82-BB1851EA4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01229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3866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18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ctr" defTabSz="91430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6" indent="-342866" algn="l" defTabSz="914309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6" indent="-285721" algn="l" defTabSz="914309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37">
            <a:extLst>
              <a:ext uri="{FF2B5EF4-FFF2-40B4-BE49-F238E27FC236}">
                <a16:creationId xmlns:a16="http://schemas.microsoft.com/office/drawing/2014/main" id="{A7985111-FA26-C056-B959-F7C8AF9D3AE1}"/>
              </a:ext>
            </a:extLst>
          </p:cNvPr>
          <p:cNvSpPr>
            <a:spLocks/>
          </p:cNvSpPr>
          <p:nvPr/>
        </p:nvSpPr>
        <p:spPr bwMode="auto">
          <a:xfrm>
            <a:off x="8255446" y="3605023"/>
            <a:ext cx="6416306" cy="4654385"/>
          </a:xfrm>
          <a:custGeom>
            <a:avLst/>
            <a:gdLst>
              <a:gd name="T0" fmla="*/ 1242 w 1357"/>
              <a:gd name="T1" fmla="*/ 0 h 983"/>
              <a:gd name="T2" fmla="*/ 1241 w 1357"/>
              <a:gd name="T3" fmla="*/ 0 h 983"/>
              <a:gd name="T4" fmla="*/ 1160 w 1357"/>
              <a:gd name="T5" fmla="*/ 34 h 983"/>
              <a:gd name="T6" fmla="*/ 979 w 1357"/>
              <a:gd name="T7" fmla="*/ 215 h 983"/>
              <a:gd name="T8" fmla="*/ 955 w 1357"/>
              <a:gd name="T9" fmla="*/ 227 h 983"/>
              <a:gd name="T10" fmla="*/ 941 w 1357"/>
              <a:gd name="T11" fmla="*/ 191 h 983"/>
              <a:gd name="T12" fmla="*/ 941 w 1357"/>
              <a:gd name="T13" fmla="*/ 188 h 983"/>
              <a:gd name="T14" fmla="*/ 913 w 1357"/>
              <a:gd name="T15" fmla="*/ 70 h 983"/>
              <a:gd name="T16" fmla="*/ 832 w 1357"/>
              <a:gd name="T17" fmla="*/ 36 h 983"/>
              <a:gd name="T18" fmla="*/ 750 w 1357"/>
              <a:gd name="T19" fmla="*/ 70 h 983"/>
              <a:gd name="T20" fmla="*/ 34 w 1357"/>
              <a:gd name="T21" fmla="*/ 786 h 983"/>
              <a:gd name="T22" fmla="*/ 0 w 1357"/>
              <a:gd name="T23" fmla="*/ 866 h 983"/>
              <a:gd name="T24" fmla="*/ 0 w 1357"/>
              <a:gd name="T25" fmla="*/ 869 h 983"/>
              <a:gd name="T26" fmla="*/ 34 w 1357"/>
              <a:gd name="T27" fmla="*/ 949 h 983"/>
              <a:gd name="T28" fmla="*/ 116 w 1357"/>
              <a:gd name="T29" fmla="*/ 983 h 983"/>
              <a:gd name="T30" fmla="*/ 197 w 1357"/>
              <a:gd name="T31" fmla="*/ 949 h 983"/>
              <a:gd name="T32" fmla="*/ 382 w 1357"/>
              <a:gd name="T33" fmla="*/ 764 h 983"/>
              <a:gd name="T34" fmla="*/ 384 w 1357"/>
              <a:gd name="T35" fmla="*/ 762 h 983"/>
              <a:gd name="T36" fmla="*/ 409 w 1357"/>
              <a:gd name="T37" fmla="*/ 749 h 983"/>
              <a:gd name="T38" fmla="*/ 421 w 1357"/>
              <a:gd name="T39" fmla="*/ 784 h 983"/>
              <a:gd name="T40" fmla="*/ 420 w 1357"/>
              <a:gd name="T41" fmla="*/ 786 h 983"/>
              <a:gd name="T42" fmla="*/ 444 w 1357"/>
              <a:gd name="T43" fmla="*/ 913 h 983"/>
              <a:gd name="T44" fmla="*/ 526 w 1357"/>
              <a:gd name="T45" fmla="*/ 947 h 983"/>
              <a:gd name="T46" fmla="*/ 607 w 1357"/>
              <a:gd name="T47" fmla="*/ 913 h 983"/>
              <a:gd name="T48" fmla="*/ 1323 w 1357"/>
              <a:gd name="T49" fmla="*/ 197 h 983"/>
              <a:gd name="T50" fmla="*/ 1357 w 1357"/>
              <a:gd name="T51" fmla="*/ 117 h 983"/>
              <a:gd name="T52" fmla="*/ 1357 w 1357"/>
              <a:gd name="T53" fmla="*/ 114 h 983"/>
              <a:gd name="T54" fmla="*/ 1323 w 1357"/>
              <a:gd name="T55" fmla="*/ 34 h 983"/>
              <a:gd name="T56" fmla="*/ 1242 w 1357"/>
              <a:gd name="T57" fmla="*/ 0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57" h="983">
                <a:moveTo>
                  <a:pt x="1242" y="0"/>
                </a:moveTo>
                <a:cubicBezTo>
                  <a:pt x="1241" y="0"/>
                  <a:pt x="1241" y="0"/>
                  <a:pt x="1241" y="0"/>
                </a:cubicBezTo>
                <a:cubicBezTo>
                  <a:pt x="1212" y="1"/>
                  <a:pt x="1182" y="12"/>
                  <a:pt x="1160" y="34"/>
                </a:cubicBezTo>
                <a:cubicBezTo>
                  <a:pt x="979" y="215"/>
                  <a:pt x="979" y="215"/>
                  <a:pt x="979" y="215"/>
                </a:cubicBezTo>
                <a:cubicBezTo>
                  <a:pt x="970" y="224"/>
                  <a:pt x="962" y="227"/>
                  <a:pt x="955" y="227"/>
                </a:cubicBezTo>
                <a:cubicBezTo>
                  <a:pt x="941" y="227"/>
                  <a:pt x="934" y="210"/>
                  <a:pt x="941" y="191"/>
                </a:cubicBezTo>
                <a:cubicBezTo>
                  <a:pt x="941" y="190"/>
                  <a:pt x="941" y="189"/>
                  <a:pt x="941" y="188"/>
                </a:cubicBezTo>
                <a:cubicBezTo>
                  <a:pt x="955" y="148"/>
                  <a:pt x="945" y="102"/>
                  <a:pt x="913" y="70"/>
                </a:cubicBezTo>
                <a:cubicBezTo>
                  <a:pt x="891" y="47"/>
                  <a:pt x="861" y="36"/>
                  <a:pt x="832" y="36"/>
                </a:cubicBezTo>
                <a:cubicBezTo>
                  <a:pt x="802" y="36"/>
                  <a:pt x="773" y="47"/>
                  <a:pt x="750" y="70"/>
                </a:cubicBezTo>
                <a:cubicBezTo>
                  <a:pt x="34" y="786"/>
                  <a:pt x="34" y="786"/>
                  <a:pt x="34" y="786"/>
                </a:cubicBezTo>
                <a:cubicBezTo>
                  <a:pt x="12" y="808"/>
                  <a:pt x="1" y="837"/>
                  <a:pt x="0" y="866"/>
                </a:cubicBezTo>
                <a:cubicBezTo>
                  <a:pt x="0" y="869"/>
                  <a:pt x="0" y="869"/>
                  <a:pt x="0" y="869"/>
                </a:cubicBezTo>
                <a:cubicBezTo>
                  <a:pt x="1" y="898"/>
                  <a:pt x="12" y="927"/>
                  <a:pt x="34" y="949"/>
                </a:cubicBezTo>
                <a:cubicBezTo>
                  <a:pt x="57" y="971"/>
                  <a:pt x="86" y="983"/>
                  <a:pt x="116" y="983"/>
                </a:cubicBezTo>
                <a:cubicBezTo>
                  <a:pt x="145" y="983"/>
                  <a:pt x="175" y="971"/>
                  <a:pt x="197" y="949"/>
                </a:cubicBezTo>
                <a:cubicBezTo>
                  <a:pt x="382" y="764"/>
                  <a:pt x="382" y="764"/>
                  <a:pt x="382" y="764"/>
                </a:cubicBezTo>
                <a:cubicBezTo>
                  <a:pt x="383" y="764"/>
                  <a:pt x="383" y="763"/>
                  <a:pt x="384" y="762"/>
                </a:cubicBezTo>
                <a:cubicBezTo>
                  <a:pt x="394" y="753"/>
                  <a:pt x="402" y="749"/>
                  <a:pt x="409" y="749"/>
                </a:cubicBezTo>
                <a:cubicBezTo>
                  <a:pt x="423" y="749"/>
                  <a:pt x="428" y="766"/>
                  <a:pt x="421" y="784"/>
                </a:cubicBezTo>
                <a:cubicBezTo>
                  <a:pt x="420" y="785"/>
                  <a:pt x="420" y="785"/>
                  <a:pt x="420" y="786"/>
                </a:cubicBezTo>
                <a:cubicBezTo>
                  <a:pt x="402" y="828"/>
                  <a:pt x="410" y="879"/>
                  <a:pt x="444" y="913"/>
                </a:cubicBezTo>
                <a:cubicBezTo>
                  <a:pt x="467" y="936"/>
                  <a:pt x="496" y="947"/>
                  <a:pt x="526" y="947"/>
                </a:cubicBezTo>
                <a:cubicBezTo>
                  <a:pt x="555" y="947"/>
                  <a:pt x="585" y="936"/>
                  <a:pt x="607" y="913"/>
                </a:cubicBezTo>
                <a:cubicBezTo>
                  <a:pt x="1323" y="197"/>
                  <a:pt x="1323" y="197"/>
                  <a:pt x="1323" y="197"/>
                </a:cubicBezTo>
                <a:cubicBezTo>
                  <a:pt x="1345" y="175"/>
                  <a:pt x="1357" y="146"/>
                  <a:pt x="1357" y="117"/>
                </a:cubicBezTo>
                <a:cubicBezTo>
                  <a:pt x="1357" y="114"/>
                  <a:pt x="1357" y="114"/>
                  <a:pt x="1357" y="114"/>
                </a:cubicBezTo>
                <a:cubicBezTo>
                  <a:pt x="1357" y="85"/>
                  <a:pt x="1345" y="56"/>
                  <a:pt x="1323" y="34"/>
                </a:cubicBezTo>
                <a:cubicBezTo>
                  <a:pt x="1301" y="12"/>
                  <a:pt x="1272" y="1"/>
                  <a:pt x="1242" y="0"/>
                </a:cubicBezTo>
              </a:path>
            </a:pathLst>
          </a:custGeom>
          <a:solidFill>
            <a:srgbClr val="F8FA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zh-CN" altLang="en-US" sz="1800">
              <a:solidFill>
                <a:srgbClr val="000000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032" name="Freeform 37">
            <a:extLst>
              <a:ext uri="{FF2B5EF4-FFF2-40B4-BE49-F238E27FC236}">
                <a16:creationId xmlns:a16="http://schemas.microsoft.com/office/drawing/2014/main" id="{09EC1E65-6C7D-444F-BB1A-A3F2142F55A1}"/>
              </a:ext>
            </a:extLst>
          </p:cNvPr>
          <p:cNvSpPr>
            <a:spLocks/>
          </p:cNvSpPr>
          <p:nvPr/>
        </p:nvSpPr>
        <p:spPr bwMode="auto">
          <a:xfrm>
            <a:off x="8445991" y="-2440196"/>
            <a:ext cx="6416306" cy="4654385"/>
          </a:xfrm>
          <a:custGeom>
            <a:avLst/>
            <a:gdLst>
              <a:gd name="T0" fmla="*/ 1242 w 1357"/>
              <a:gd name="T1" fmla="*/ 0 h 983"/>
              <a:gd name="T2" fmla="*/ 1241 w 1357"/>
              <a:gd name="T3" fmla="*/ 0 h 983"/>
              <a:gd name="T4" fmla="*/ 1160 w 1357"/>
              <a:gd name="T5" fmla="*/ 34 h 983"/>
              <a:gd name="T6" fmla="*/ 979 w 1357"/>
              <a:gd name="T7" fmla="*/ 215 h 983"/>
              <a:gd name="T8" fmla="*/ 955 w 1357"/>
              <a:gd name="T9" fmla="*/ 227 h 983"/>
              <a:gd name="T10" fmla="*/ 941 w 1357"/>
              <a:gd name="T11" fmla="*/ 191 h 983"/>
              <a:gd name="T12" fmla="*/ 941 w 1357"/>
              <a:gd name="T13" fmla="*/ 188 h 983"/>
              <a:gd name="T14" fmla="*/ 913 w 1357"/>
              <a:gd name="T15" fmla="*/ 70 h 983"/>
              <a:gd name="T16" fmla="*/ 832 w 1357"/>
              <a:gd name="T17" fmla="*/ 36 h 983"/>
              <a:gd name="T18" fmla="*/ 750 w 1357"/>
              <a:gd name="T19" fmla="*/ 70 h 983"/>
              <a:gd name="T20" fmla="*/ 34 w 1357"/>
              <a:gd name="T21" fmla="*/ 786 h 983"/>
              <a:gd name="T22" fmla="*/ 0 w 1357"/>
              <a:gd name="T23" fmla="*/ 866 h 983"/>
              <a:gd name="T24" fmla="*/ 0 w 1357"/>
              <a:gd name="T25" fmla="*/ 869 h 983"/>
              <a:gd name="T26" fmla="*/ 34 w 1357"/>
              <a:gd name="T27" fmla="*/ 949 h 983"/>
              <a:gd name="T28" fmla="*/ 116 w 1357"/>
              <a:gd name="T29" fmla="*/ 983 h 983"/>
              <a:gd name="T30" fmla="*/ 197 w 1357"/>
              <a:gd name="T31" fmla="*/ 949 h 983"/>
              <a:gd name="T32" fmla="*/ 382 w 1357"/>
              <a:gd name="T33" fmla="*/ 764 h 983"/>
              <a:gd name="T34" fmla="*/ 384 w 1357"/>
              <a:gd name="T35" fmla="*/ 762 h 983"/>
              <a:gd name="T36" fmla="*/ 409 w 1357"/>
              <a:gd name="T37" fmla="*/ 749 h 983"/>
              <a:gd name="T38" fmla="*/ 421 w 1357"/>
              <a:gd name="T39" fmla="*/ 784 h 983"/>
              <a:gd name="T40" fmla="*/ 420 w 1357"/>
              <a:gd name="T41" fmla="*/ 786 h 983"/>
              <a:gd name="T42" fmla="*/ 444 w 1357"/>
              <a:gd name="T43" fmla="*/ 913 h 983"/>
              <a:gd name="T44" fmla="*/ 526 w 1357"/>
              <a:gd name="T45" fmla="*/ 947 h 983"/>
              <a:gd name="T46" fmla="*/ 607 w 1357"/>
              <a:gd name="T47" fmla="*/ 913 h 983"/>
              <a:gd name="T48" fmla="*/ 1323 w 1357"/>
              <a:gd name="T49" fmla="*/ 197 h 983"/>
              <a:gd name="T50" fmla="*/ 1357 w 1357"/>
              <a:gd name="T51" fmla="*/ 117 h 983"/>
              <a:gd name="T52" fmla="*/ 1357 w 1357"/>
              <a:gd name="T53" fmla="*/ 114 h 983"/>
              <a:gd name="T54" fmla="*/ 1323 w 1357"/>
              <a:gd name="T55" fmla="*/ 34 h 983"/>
              <a:gd name="T56" fmla="*/ 1242 w 1357"/>
              <a:gd name="T57" fmla="*/ 0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57" h="983">
                <a:moveTo>
                  <a:pt x="1242" y="0"/>
                </a:moveTo>
                <a:cubicBezTo>
                  <a:pt x="1241" y="0"/>
                  <a:pt x="1241" y="0"/>
                  <a:pt x="1241" y="0"/>
                </a:cubicBezTo>
                <a:cubicBezTo>
                  <a:pt x="1212" y="1"/>
                  <a:pt x="1182" y="12"/>
                  <a:pt x="1160" y="34"/>
                </a:cubicBezTo>
                <a:cubicBezTo>
                  <a:pt x="979" y="215"/>
                  <a:pt x="979" y="215"/>
                  <a:pt x="979" y="215"/>
                </a:cubicBezTo>
                <a:cubicBezTo>
                  <a:pt x="970" y="224"/>
                  <a:pt x="962" y="227"/>
                  <a:pt x="955" y="227"/>
                </a:cubicBezTo>
                <a:cubicBezTo>
                  <a:pt x="941" y="227"/>
                  <a:pt x="934" y="210"/>
                  <a:pt x="941" y="191"/>
                </a:cubicBezTo>
                <a:cubicBezTo>
                  <a:pt x="941" y="190"/>
                  <a:pt x="941" y="189"/>
                  <a:pt x="941" y="188"/>
                </a:cubicBezTo>
                <a:cubicBezTo>
                  <a:pt x="955" y="148"/>
                  <a:pt x="945" y="102"/>
                  <a:pt x="913" y="70"/>
                </a:cubicBezTo>
                <a:cubicBezTo>
                  <a:pt x="891" y="47"/>
                  <a:pt x="861" y="36"/>
                  <a:pt x="832" y="36"/>
                </a:cubicBezTo>
                <a:cubicBezTo>
                  <a:pt x="802" y="36"/>
                  <a:pt x="773" y="47"/>
                  <a:pt x="750" y="70"/>
                </a:cubicBezTo>
                <a:cubicBezTo>
                  <a:pt x="34" y="786"/>
                  <a:pt x="34" y="786"/>
                  <a:pt x="34" y="786"/>
                </a:cubicBezTo>
                <a:cubicBezTo>
                  <a:pt x="12" y="808"/>
                  <a:pt x="1" y="837"/>
                  <a:pt x="0" y="866"/>
                </a:cubicBezTo>
                <a:cubicBezTo>
                  <a:pt x="0" y="869"/>
                  <a:pt x="0" y="869"/>
                  <a:pt x="0" y="869"/>
                </a:cubicBezTo>
                <a:cubicBezTo>
                  <a:pt x="1" y="898"/>
                  <a:pt x="12" y="927"/>
                  <a:pt x="34" y="949"/>
                </a:cubicBezTo>
                <a:cubicBezTo>
                  <a:pt x="57" y="971"/>
                  <a:pt x="86" y="983"/>
                  <a:pt x="116" y="983"/>
                </a:cubicBezTo>
                <a:cubicBezTo>
                  <a:pt x="145" y="983"/>
                  <a:pt x="175" y="971"/>
                  <a:pt x="197" y="949"/>
                </a:cubicBezTo>
                <a:cubicBezTo>
                  <a:pt x="382" y="764"/>
                  <a:pt x="382" y="764"/>
                  <a:pt x="382" y="764"/>
                </a:cubicBezTo>
                <a:cubicBezTo>
                  <a:pt x="383" y="764"/>
                  <a:pt x="383" y="763"/>
                  <a:pt x="384" y="762"/>
                </a:cubicBezTo>
                <a:cubicBezTo>
                  <a:pt x="394" y="753"/>
                  <a:pt x="402" y="749"/>
                  <a:pt x="409" y="749"/>
                </a:cubicBezTo>
                <a:cubicBezTo>
                  <a:pt x="423" y="749"/>
                  <a:pt x="428" y="766"/>
                  <a:pt x="421" y="784"/>
                </a:cubicBezTo>
                <a:cubicBezTo>
                  <a:pt x="420" y="785"/>
                  <a:pt x="420" y="785"/>
                  <a:pt x="420" y="786"/>
                </a:cubicBezTo>
                <a:cubicBezTo>
                  <a:pt x="402" y="828"/>
                  <a:pt x="410" y="879"/>
                  <a:pt x="444" y="913"/>
                </a:cubicBezTo>
                <a:cubicBezTo>
                  <a:pt x="467" y="936"/>
                  <a:pt x="496" y="947"/>
                  <a:pt x="526" y="947"/>
                </a:cubicBezTo>
                <a:cubicBezTo>
                  <a:pt x="555" y="947"/>
                  <a:pt x="585" y="936"/>
                  <a:pt x="607" y="913"/>
                </a:cubicBezTo>
                <a:cubicBezTo>
                  <a:pt x="1323" y="197"/>
                  <a:pt x="1323" y="197"/>
                  <a:pt x="1323" y="197"/>
                </a:cubicBezTo>
                <a:cubicBezTo>
                  <a:pt x="1345" y="175"/>
                  <a:pt x="1357" y="146"/>
                  <a:pt x="1357" y="117"/>
                </a:cubicBezTo>
                <a:cubicBezTo>
                  <a:pt x="1357" y="114"/>
                  <a:pt x="1357" y="114"/>
                  <a:pt x="1357" y="114"/>
                </a:cubicBezTo>
                <a:cubicBezTo>
                  <a:pt x="1357" y="85"/>
                  <a:pt x="1345" y="56"/>
                  <a:pt x="1323" y="34"/>
                </a:cubicBezTo>
                <a:cubicBezTo>
                  <a:pt x="1301" y="12"/>
                  <a:pt x="1272" y="1"/>
                  <a:pt x="1242" y="0"/>
                </a:cubicBezTo>
              </a:path>
            </a:pathLst>
          </a:custGeom>
          <a:solidFill>
            <a:srgbClr val="F8FA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zh-CN" altLang="en-US" sz="1800">
              <a:solidFill>
                <a:srgbClr val="000000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038" name="Freeform 45">
            <a:extLst>
              <a:ext uri="{FF2B5EF4-FFF2-40B4-BE49-F238E27FC236}">
                <a16:creationId xmlns:a16="http://schemas.microsoft.com/office/drawing/2014/main" id="{3E102EAC-B201-4AE9-A05D-ED4E944A465B}"/>
              </a:ext>
            </a:extLst>
          </p:cNvPr>
          <p:cNvSpPr>
            <a:spLocks/>
          </p:cNvSpPr>
          <p:nvPr/>
        </p:nvSpPr>
        <p:spPr bwMode="auto">
          <a:xfrm>
            <a:off x="9711549" y="301737"/>
            <a:ext cx="3024505" cy="3020961"/>
          </a:xfrm>
          <a:custGeom>
            <a:avLst/>
            <a:gdLst>
              <a:gd name="T0" fmla="*/ 101 w 637"/>
              <a:gd name="T1" fmla="*/ 614 h 636"/>
              <a:gd name="T2" fmla="*/ 22 w 637"/>
              <a:gd name="T3" fmla="*/ 614 h 636"/>
              <a:gd name="T4" fmla="*/ 22 w 637"/>
              <a:gd name="T5" fmla="*/ 535 h 636"/>
              <a:gd name="T6" fmla="*/ 536 w 637"/>
              <a:gd name="T7" fmla="*/ 21 h 636"/>
              <a:gd name="T8" fmla="*/ 615 w 637"/>
              <a:gd name="T9" fmla="*/ 21 h 636"/>
              <a:gd name="T10" fmla="*/ 615 w 637"/>
              <a:gd name="T11" fmla="*/ 100 h 636"/>
              <a:gd name="T12" fmla="*/ 101 w 637"/>
              <a:gd name="T13" fmla="*/ 61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7" h="636">
                <a:moveTo>
                  <a:pt x="101" y="614"/>
                </a:moveTo>
                <a:cubicBezTo>
                  <a:pt x="79" y="636"/>
                  <a:pt x="44" y="636"/>
                  <a:pt x="22" y="614"/>
                </a:cubicBezTo>
                <a:cubicBezTo>
                  <a:pt x="0" y="592"/>
                  <a:pt x="0" y="557"/>
                  <a:pt x="22" y="535"/>
                </a:cubicBezTo>
                <a:cubicBezTo>
                  <a:pt x="536" y="21"/>
                  <a:pt x="536" y="21"/>
                  <a:pt x="536" y="21"/>
                </a:cubicBezTo>
                <a:cubicBezTo>
                  <a:pt x="558" y="0"/>
                  <a:pt x="593" y="0"/>
                  <a:pt x="615" y="21"/>
                </a:cubicBezTo>
                <a:cubicBezTo>
                  <a:pt x="637" y="43"/>
                  <a:pt x="637" y="79"/>
                  <a:pt x="615" y="100"/>
                </a:cubicBezTo>
                <a:lnTo>
                  <a:pt x="101" y="614"/>
                </a:lnTo>
                <a:close/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zh-CN" altLang="en-US" sz="1800">
              <a:solidFill>
                <a:srgbClr val="000000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035" name="Freeform 41">
            <a:extLst>
              <a:ext uri="{FF2B5EF4-FFF2-40B4-BE49-F238E27FC236}">
                <a16:creationId xmlns:a16="http://schemas.microsoft.com/office/drawing/2014/main" id="{79877C3C-3B2A-4299-8847-6E3AC14B73EC}"/>
              </a:ext>
            </a:extLst>
          </p:cNvPr>
          <p:cNvSpPr>
            <a:spLocks/>
          </p:cNvSpPr>
          <p:nvPr/>
        </p:nvSpPr>
        <p:spPr bwMode="auto">
          <a:xfrm>
            <a:off x="9396199" y="265631"/>
            <a:ext cx="2841902" cy="2076025"/>
          </a:xfrm>
          <a:custGeom>
            <a:avLst/>
            <a:gdLst>
              <a:gd name="T0" fmla="*/ 579 w 598"/>
              <a:gd name="T1" fmla="*/ 20 h 436"/>
              <a:gd name="T2" fmla="*/ 508 w 598"/>
              <a:gd name="T3" fmla="*/ 20 h 436"/>
              <a:gd name="T4" fmla="*/ 429 w 598"/>
              <a:gd name="T5" fmla="*/ 98 h 436"/>
              <a:gd name="T6" fmla="*/ 413 w 598"/>
              <a:gd name="T7" fmla="*/ 87 h 436"/>
              <a:gd name="T8" fmla="*/ 413 w 598"/>
              <a:gd name="T9" fmla="*/ 86 h 436"/>
              <a:gd name="T10" fmla="*/ 401 w 598"/>
              <a:gd name="T11" fmla="*/ 35 h 436"/>
              <a:gd name="T12" fmla="*/ 330 w 598"/>
              <a:gd name="T13" fmla="*/ 35 h 436"/>
              <a:gd name="T14" fmla="*/ 20 w 598"/>
              <a:gd name="T15" fmla="*/ 345 h 436"/>
              <a:gd name="T16" fmla="*/ 20 w 598"/>
              <a:gd name="T17" fmla="*/ 416 h 436"/>
              <a:gd name="T18" fmla="*/ 91 w 598"/>
              <a:gd name="T19" fmla="*/ 416 h 436"/>
              <a:gd name="T20" fmla="*/ 171 w 598"/>
              <a:gd name="T21" fmla="*/ 336 h 436"/>
              <a:gd name="T22" fmla="*/ 171 w 598"/>
              <a:gd name="T23" fmla="*/ 335 h 436"/>
              <a:gd name="T24" fmla="*/ 187 w 598"/>
              <a:gd name="T25" fmla="*/ 344 h 436"/>
              <a:gd name="T26" fmla="*/ 187 w 598"/>
              <a:gd name="T27" fmla="*/ 345 h 436"/>
              <a:gd name="T28" fmla="*/ 198 w 598"/>
              <a:gd name="T29" fmla="*/ 401 h 436"/>
              <a:gd name="T30" fmla="*/ 268 w 598"/>
              <a:gd name="T31" fmla="*/ 401 h 436"/>
              <a:gd name="T32" fmla="*/ 579 w 598"/>
              <a:gd name="T33" fmla="*/ 90 h 436"/>
              <a:gd name="T34" fmla="*/ 579 w 598"/>
              <a:gd name="T35" fmla="*/ 2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8" h="436">
                <a:moveTo>
                  <a:pt x="579" y="20"/>
                </a:moveTo>
                <a:cubicBezTo>
                  <a:pt x="559" y="0"/>
                  <a:pt x="527" y="0"/>
                  <a:pt x="508" y="20"/>
                </a:cubicBezTo>
                <a:cubicBezTo>
                  <a:pt x="429" y="98"/>
                  <a:pt x="429" y="98"/>
                  <a:pt x="429" y="98"/>
                </a:cubicBezTo>
                <a:cubicBezTo>
                  <a:pt x="417" y="110"/>
                  <a:pt x="408" y="100"/>
                  <a:pt x="413" y="87"/>
                </a:cubicBezTo>
                <a:cubicBezTo>
                  <a:pt x="413" y="87"/>
                  <a:pt x="413" y="87"/>
                  <a:pt x="413" y="86"/>
                </a:cubicBezTo>
                <a:cubicBezTo>
                  <a:pt x="419" y="69"/>
                  <a:pt x="415" y="49"/>
                  <a:pt x="401" y="35"/>
                </a:cubicBezTo>
                <a:cubicBezTo>
                  <a:pt x="381" y="15"/>
                  <a:pt x="350" y="15"/>
                  <a:pt x="330" y="3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0" y="365"/>
                  <a:pt x="0" y="396"/>
                  <a:pt x="20" y="416"/>
                </a:cubicBezTo>
                <a:cubicBezTo>
                  <a:pt x="39" y="436"/>
                  <a:pt x="71" y="436"/>
                  <a:pt x="91" y="416"/>
                </a:cubicBezTo>
                <a:cubicBezTo>
                  <a:pt x="171" y="336"/>
                  <a:pt x="171" y="336"/>
                  <a:pt x="171" y="336"/>
                </a:cubicBezTo>
                <a:cubicBezTo>
                  <a:pt x="171" y="336"/>
                  <a:pt x="171" y="335"/>
                  <a:pt x="171" y="335"/>
                </a:cubicBezTo>
                <a:cubicBezTo>
                  <a:pt x="184" y="322"/>
                  <a:pt x="192" y="333"/>
                  <a:pt x="187" y="344"/>
                </a:cubicBezTo>
                <a:cubicBezTo>
                  <a:pt x="187" y="345"/>
                  <a:pt x="187" y="345"/>
                  <a:pt x="187" y="345"/>
                </a:cubicBezTo>
                <a:cubicBezTo>
                  <a:pt x="179" y="364"/>
                  <a:pt x="183" y="386"/>
                  <a:pt x="198" y="401"/>
                </a:cubicBezTo>
                <a:cubicBezTo>
                  <a:pt x="217" y="420"/>
                  <a:pt x="249" y="420"/>
                  <a:pt x="268" y="401"/>
                </a:cubicBezTo>
                <a:cubicBezTo>
                  <a:pt x="579" y="90"/>
                  <a:pt x="579" y="90"/>
                  <a:pt x="579" y="90"/>
                </a:cubicBezTo>
                <a:cubicBezTo>
                  <a:pt x="598" y="71"/>
                  <a:pt x="598" y="39"/>
                  <a:pt x="579" y="20"/>
                </a:cubicBezTo>
              </a:path>
            </a:pathLst>
          </a:custGeom>
          <a:solidFill>
            <a:srgbClr val="FAC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zh-CN" altLang="en-US" sz="1800">
              <a:solidFill>
                <a:srgbClr val="000000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6B06CBF3-BBDE-4B4C-BF09-07AD7BB65901}"/>
              </a:ext>
            </a:extLst>
          </p:cNvPr>
          <p:cNvSpPr/>
          <p:nvPr/>
        </p:nvSpPr>
        <p:spPr>
          <a:xfrm rot="5400000">
            <a:off x="5303369" y="5801408"/>
            <a:ext cx="334743" cy="384450"/>
          </a:xfrm>
          <a:custGeom>
            <a:avLst/>
            <a:gdLst>
              <a:gd name="T0" fmla="*/ 329 w 345"/>
              <a:gd name="T1" fmla="*/ 213 h 397"/>
              <a:gd name="T2" fmla="*/ 273 w 345"/>
              <a:gd name="T3" fmla="*/ 213 h 397"/>
              <a:gd name="T4" fmla="*/ 212 w 345"/>
              <a:gd name="T5" fmla="*/ 153 h 397"/>
              <a:gd name="T6" fmla="*/ 212 w 345"/>
              <a:gd name="T7" fmla="*/ 357 h 397"/>
              <a:gd name="T8" fmla="*/ 172 w 345"/>
              <a:gd name="T9" fmla="*/ 397 h 397"/>
              <a:gd name="T10" fmla="*/ 132 w 345"/>
              <a:gd name="T11" fmla="*/ 357 h 397"/>
              <a:gd name="T12" fmla="*/ 132 w 345"/>
              <a:gd name="T13" fmla="*/ 153 h 397"/>
              <a:gd name="T14" fmla="*/ 72 w 345"/>
              <a:gd name="T15" fmla="*/ 213 h 397"/>
              <a:gd name="T16" fmla="*/ 44 w 345"/>
              <a:gd name="T17" fmla="*/ 225 h 397"/>
              <a:gd name="T18" fmla="*/ 16 w 345"/>
              <a:gd name="T19" fmla="*/ 213 h 397"/>
              <a:gd name="T20" fmla="*/ 16 w 345"/>
              <a:gd name="T21" fmla="*/ 157 h 397"/>
              <a:gd name="T22" fmla="*/ 172 w 345"/>
              <a:gd name="T23" fmla="*/ 0 h 397"/>
              <a:gd name="T24" fmla="*/ 329 w 345"/>
              <a:gd name="T25" fmla="*/ 157 h 397"/>
              <a:gd name="T26" fmla="*/ 329 w 345"/>
              <a:gd name="T27" fmla="*/ 213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5" h="397">
                <a:moveTo>
                  <a:pt x="329" y="213"/>
                </a:moveTo>
                <a:cubicBezTo>
                  <a:pt x="313" y="229"/>
                  <a:pt x="288" y="229"/>
                  <a:pt x="273" y="213"/>
                </a:cubicBezTo>
                <a:lnTo>
                  <a:pt x="212" y="153"/>
                </a:lnTo>
                <a:lnTo>
                  <a:pt x="212" y="357"/>
                </a:lnTo>
                <a:cubicBezTo>
                  <a:pt x="212" y="379"/>
                  <a:pt x="195" y="397"/>
                  <a:pt x="172" y="397"/>
                </a:cubicBezTo>
                <a:cubicBezTo>
                  <a:pt x="150" y="397"/>
                  <a:pt x="132" y="379"/>
                  <a:pt x="132" y="357"/>
                </a:cubicBezTo>
                <a:lnTo>
                  <a:pt x="132" y="153"/>
                </a:lnTo>
                <a:lnTo>
                  <a:pt x="72" y="213"/>
                </a:lnTo>
                <a:cubicBezTo>
                  <a:pt x="65" y="221"/>
                  <a:pt x="54" y="225"/>
                  <a:pt x="44" y="225"/>
                </a:cubicBezTo>
                <a:cubicBezTo>
                  <a:pt x="34" y="225"/>
                  <a:pt x="24" y="221"/>
                  <a:pt x="16" y="213"/>
                </a:cubicBezTo>
                <a:cubicBezTo>
                  <a:pt x="0" y="198"/>
                  <a:pt x="0" y="172"/>
                  <a:pt x="16" y="157"/>
                </a:cubicBezTo>
                <a:lnTo>
                  <a:pt x="172" y="0"/>
                </a:lnTo>
                <a:lnTo>
                  <a:pt x="329" y="157"/>
                </a:lnTo>
                <a:cubicBezTo>
                  <a:pt x="345" y="172"/>
                  <a:pt x="345" y="198"/>
                  <a:pt x="329" y="213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28" tIns="45714" rIns="91428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54"/>
            <a:endParaRPr lang="zh-CN" altLang="en-US">
              <a:solidFill>
                <a:srgbClr val="FFFFFF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7ECA61A-9005-0C38-460C-E80624D7D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482" y="-530646"/>
            <a:ext cx="6580123" cy="6859588"/>
          </a:xfrm>
          <a:prstGeom prst="rect">
            <a:avLst/>
          </a:prstGeom>
        </p:spPr>
      </p:pic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9E29FB85-5A57-B45C-72B3-232E637B3D94}"/>
              </a:ext>
            </a:extLst>
          </p:cNvPr>
          <p:cNvSpPr/>
          <p:nvPr/>
        </p:nvSpPr>
        <p:spPr>
          <a:xfrm rot="10800000">
            <a:off x="-1" y="-44814"/>
            <a:ext cx="3164674" cy="3186576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D871A2A-BA91-9531-6190-EAB3149B2C1A}"/>
              </a:ext>
            </a:extLst>
          </p:cNvPr>
          <p:cNvSpPr/>
          <p:nvPr/>
        </p:nvSpPr>
        <p:spPr>
          <a:xfrm>
            <a:off x="-378834" y="-26590"/>
            <a:ext cx="6867988" cy="6891394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29">
            <a:extLst>
              <a:ext uri="{FF2B5EF4-FFF2-40B4-BE49-F238E27FC236}">
                <a16:creationId xmlns:a16="http://schemas.microsoft.com/office/drawing/2014/main" id="{8962B64E-5B68-47DC-811B-4067F4A31AF5}"/>
              </a:ext>
            </a:extLst>
          </p:cNvPr>
          <p:cNvSpPr>
            <a:spLocks/>
          </p:cNvSpPr>
          <p:nvPr/>
        </p:nvSpPr>
        <p:spPr bwMode="auto">
          <a:xfrm>
            <a:off x="3776464" y="-1352787"/>
            <a:ext cx="2515859" cy="2519035"/>
          </a:xfrm>
          <a:custGeom>
            <a:avLst/>
            <a:gdLst>
              <a:gd name="T0" fmla="*/ 94 w 592"/>
              <a:gd name="T1" fmla="*/ 572 h 592"/>
              <a:gd name="T2" fmla="*/ 21 w 592"/>
              <a:gd name="T3" fmla="*/ 572 h 592"/>
              <a:gd name="T4" fmla="*/ 21 w 592"/>
              <a:gd name="T5" fmla="*/ 499 h 592"/>
              <a:gd name="T6" fmla="*/ 499 w 592"/>
              <a:gd name="T7" fmla="*/ 21 h 592"/>
              <a:gd name="T8" fmla="*/ 572 w 592"/>
              <a:gd name="T9" fmla="*/ 21 h 592"/>
              <a:gd name="T10" fmla="*/ 572 w 592"/>
              <a:gd name="T11" fmla="*/ 94 h 592"/>
              <a:gd name="T12" fmla="*/ 94 w 592"/>
              <a:gd name="T13" fmla="*/ 572 h 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2" h="592">
                <a:moveTo>
                  <a:pt x="94" y="572"/>
                </a:moveTo>
                <a:cubicBezTo>
                  <a:pt x="74" y="592"/>
                  <a:pt x="41" y="592"/>
                  <a:pt x="21" y="572"/>
                </a:cubicBezTo>
                <a:cubicBezTo>
                  <a:pt x="0" y="552"/>
                  <a:pt x="0" y="519"/>
                  <a:pt x="21" y="499"/>
                </a:cubicBezTo>
                <a:cubicBezTo>
                  <a:pt x="499" y="21"/>
                  <a:pt x="499" y="21"/>
                  <a:pt x="499" y="21"/>
                </a:cubicBezTo>
                <a:cubicBezTo>
                  <a:pt x="519" y="0"/>
                  <a:pt x="552" y="0"/>
                  <a:pt x="572" y="21"/>
                </a:cubicBezTo>
                <a:cubicBezTo>
                  <a:pt x="592" y="41"/>
                  <a:pt x="592" y="74"/>
                  <a:pt x="572" y="94"/>
                </a:cubicBezTo>
                <a:lnTo>
                  <a:pt x="94" y="572"/>
                </a:lnTo>
                <a:close/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zh-CN" altLang="en-US" sz="1800">
              <a:solidFill>
                <a:srgbClr val="000000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028" name="Freeform 33">
            <a:extLst>
              <a:ext uri="{FF2B5EF4-FFF2-40B4-BE49-F238E27FC236}">
                <a16:creationId xmlns:a16="http://schemas.microsoft.com/office/drawing/2014/main" id="{98D0588E-C39F-4D8C-BF4C-2803F43A6F86}"/>
              </a:ext>
            </a:extLst>
          </p:cNvPr>
          <p:cNvSpPr>
            <a:spLocks/>
          </p:cNvSpPr>
          <p:nvPr/>
        </p:nvSpPr>
        <p:spPr bwMode="auto">
          <a:xfrm>
            <a:off x="2372049" y="-1342362"/>
            <a:ext cx="3371412" cy="2458718"/>
          </a:xfrm>
          <a:custGeom>
            <a:avLst/>
            <a:gdLst>
              <a:gd name="T0" fmla="*/ 768 w 794"/>
              <a:gd name="T1" fmla="*/ 26 h 578"/>
              <a:gd name="T2" fmla="*/ 674 w 794"/>
              <a:gd name="T3" fmla="*/ 26 h 578"/>
              <a:gd name="T4" fmla="*/ 570 w 794"/>
              <a:gd name="T5" fmla="*/ 130 h 578"/>
              <a:gd name="T6" fmla="*/ 548 w 794"/>
              <a:gd name="T7" fmla="*/ 116 h 578"/>
              <a:gd name="T8" fmla="*/ 548 w 794"/>
              <a:gd name="T9" fmla="*/ 115 h 578"/>
              <a:gd name="T10" fmla="*/ 532 w 794"/>
              <a:gd name="T11" fmla="*/ 47 h 578"/>
              <a:gd name="T12" fmla="*/ 438 w 794"/>
              <a:gd name="T13" fmla="*/ 47 h 578"/>
              <a:gd name="T14" fmla="*/ 26 w 794"/>
              <a:gd name="T15" fmla="*/ 458 h 578"/>
              <a:gd name="T16" fmla="*/ 26 w 794"/>
              <a:gd name="T17" fmla="*/ 552 h 578"/>
              <a:gd name="T18" fmla="*/ 120 w 794"/>
              <a:gd name="T19" fmla="*/ 552 h 578"/>
              <a:gd name="T20" fmla="*/ 226 w 794"/>
              <a:gd name="T21" fmla="*/ 446 h 578"/>
              <a:gd name="T22" fmla="*/ 228 w 794"/>
              <a:gd name="T23" fmla="*/ 445 h 578"/>
              <a:gd name="T24" fmla="*/ 249 w 794"/>
              <a:gd name="T25" fmla="*/ 457 h 578"/>
              <a:gd name="T26" fmla="*/ 248 w 794"/>
              <a:gd name="T27" fmla="*/ 459 h 578"/>
              <a:gd name="T28" fmla="*/ 262 w 794"/>
              <a:gd name="T29" fmla="*/ 532 h 578"/>
              <a:gd name="T30" fmla="*/ 356 w 794"/>
              <a:gd name="T31" fmla="*/ 532 h 578"/>
              <a:gd name="T32" fmla="*/ 768 w 794"/>
              <a:gd name="T33" fmla="*/ 120 h 578"/>
              <a:gd name="T34" fmla="*/ 768 w 794"/>
              <a:gd name="T35" fmla="*/ 26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94" h="578">
                <a:moveTo>
                  <a:pt x="768" y="26"/>
                </a:moveTo>
                <a:cubicBezTo>
                  <a:pt x="742" y="0"/>
                  <a:pt x="700" y="0"/>
                  <a:pt x="674" y="26"/>
                </a:cubicBezTo>
                <a:cubicBezTo>
                  <a:pt x="570" y="130"/>
                  <a:pt x="570" y="130"/>
                  <a:pt x="570" y="130"/>
                </a:cubicBezTo>
                <a:cubicBezTo>
                  <a:pt x="553" y="146"/>
                  <a:pt x="542" y="133"/>
                  <a:pt x="548" y="116"/>
                </a:cubicBezTo>
                <a:cubicBezTo>
                  <a:pt x="548" y="116"/>
                  <a:pt x="548" y="115"/>
                  <a:pt x="548" y="115"/>
                </a:cubicBezTo>
                <a:cubicBezTo>
                  <a:pt x="556" y="92"/>
                  <a:pt x="551" y="65"/>
                  <a:pt x="532" y="47"/>
                </a:cubicBezTo>
                <a:cubicBezTo>
                  <a:pt x="506" y="21"/>
                  <a:pt x="464" y="21"/>
                  <a:pt x="438" y="47"/>
                </a:cubicBezTo>
                <a:cubicBezTo>
                  <a:pt x="26" y="458"/>
                  <a:pt x="26" y="458"/>
                  <a:pt x="26" y="458"/>
                </a:cubicBezTo>
                <a:cubicBezTo>
                  <a:pt x="0" y="484"/>
                  <a:pt x="0" y="526"/>
                  <a:pt x="26" y="552"/>
                </a:cubicBezTo>
                <a:cubicBezTo>
                  <a:pt x="52" y="578"/>
                  <a:pt x="94" y="578"/>
                  <a:pt x="120" y="552"/>
                </a:cubicBezTo>
                <a:cubicBezTo>
                  <a:pt x="226" y="446"/>
                  <a:pt x="226" y="446"/>
                  <a:pt x="226" y="446"/>
                </a:cubicBezTo>
                <a:cubicBezTo>
                  <a:pt x="227" y="446"/>
                  <a:pt x="227" y="446"/>
                  <a:pt x="228" y="445"/>
                </a:cubicBezTo>
                <a:cubicBezTo>
                  <a:pt x="245" y="428"/>
                  <a:pt x="255" y="442"/>
                  <a:pt x="249" y="457"/>
                </a:cubicBezTo>
                <a:cubicBezTo>
                  <a:pt x="248" y="458"/>
                  <a:pt x="248" y="458"/>
                  <a:pt x="248" y="459"/>
                </a:cubicBezTo>
                <a:cubicBezTo>
                  <a:pt x="238" y="483"/>
                  <a:pt x="242" y="512"/>
                  <a:pt x="262" y="532"/>
                </a:cubicBezTo>
                <a:cubicBezTo>
                  <a:pt x="288" y="558"/>
                  <a:pt x="330" y="558"/>
                  <a:pt x="356" y="532"/>
                </a:cubicBezTo>
                <a:cubicBezTo>
                  <a:pt x="768" y="120"/>
                  <a:pt x="768" y="120"/>
                  <a:pt x="768" y="120"/>
                </a:cubicBezTo>
                <a:cubicBezTo>
                  <a:pt x="794" y="94"/>
                  <a:pt x="794" y="52"/>
                  <a:pt x="768" y="26"/>
                </a:cubicBezTo>
              </a:path>
            </a:pathLst>
          </a:custGeom>
          <a:solidFill>
            <a:srgbClr val="FAC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zh-CN" altLang="en-US" sz="1800">
              <a:solidFill>
                <a:srgbClr val="000000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7" name="Freeform 21">
            <a:extLst>
              <a:ext uri="{FF2B5EF4-FFF2-40B4-BE49-F238E27FC236}">
                <a16:creationId xmlns:a16="http://schemas.microsoft.com/office/drawing/2014/main" id="{09D67A61-B07A-42A4-8A98-03FAFA27A777}"/>
              </a:ext>
            </a:extLst>
          </p:cNvPr>
          <p:cNvSpPr>
            <a:spLocks/>
          </p:cNvSpPr>
          <p:nvPr/>
        </p:nvSpPr>
        <p:spPr bwMode="auto">
          <a:xfrm>
            <a:off x="-1125587" y="2584350"/>
            <a:ext cx="2707922" cy="1979386"/>
          </a:xfrm>
          <a:custGeom>
            <a:avLst/>
            <a:gdLst>
              <a:gd name="T0" fmla="*/ 579 w 598"/>
              <a:gd name="T1" fmla="*/ 20 h 436"/>
              <a:gd name="T2" fmla="*/ 508 w 598"/>
              <a:gd name="T3" fmla="*/ 20 h 436"/>
              <a:gd name="T4" fmla="*/ 429 w 598"/>
              <a:gd name="T5" fmla="*/ 98 h 436"/>
              <a:gd name="T6" fmla="*/ 413 w 598"/>
              <a:gd name="T7" fmla="*/ 87 h 436"/>
              <a:gd name="T8" fmla="*/ 413 w 598"/>
              <a:gd name="T9" fmla="*/ 86 h 436"/>
              <a:gd name="T10" fmla="*/ 401 w 598"/>
              <a:gd name="T11" fmla="*/ 35 h 436"/>
              <a:gd name="T12" fmla="*/ 330 w 598"/>
              <a:gd name="T13" fmla="*/ 35 h 436"/>
              <a:gd name="T14" fmla="*/ 20 w 598"/>
              <a:gd name="T15" fmla="*/ 345 h 436"/>
              <a:gd name="T16" fmla="*/ 20 w 598"/>
              <a:gd name="T17" fmla="*/ 416 h 436"/>
              <a:gd name="T18" fmla="*/ 91 w 598"/>
              <a:gd name="T19" fmla="*/ 416 h 436"/>
              <a:gd name="T20" fmla="*/ 171 w 598"/>
              <a:gd name="T21" fmla="*/ 336 h 436"/>
              <a:gd name="T22" fmla="*/ 171 w 598"/>
              <a:gd name="T23" fmla="*/ 335 h 436"/>
              <a:gd name="T24" fmla="*/ 187 w 598"/>
              <a:gd name="T25" fmla="*/ 344 h 436"/>
              <a:gd name="T26" fmla="*/ 187 w 598"/>
              <a:gd name="T27" fmla="*/ 345 h 436"/>
              <a:gd name="T28" fmla="*/ 197 w 598"/>
              <a:gd name="T29" fmla="*/ 401 h 436"/>
              <a:gd name="T30" fmla="*/ 268 w 598"/>
              <a:gd name="T31" fmla="*/ 401 h 436"/>
              <a:gd name="T32" fmla="*/ 579 w 598"/>
              <a:gd name="T33" fmla="*/ 90 h 436"/>
              <a:gd name="T34" fmla="*/ 579 w 598"/>
              <a:gd name="T35" fmla="*/ 2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8" h="436">
                <a:moveTo>
                  <a:pt x="579" y="20"/>
                </a:moveTo>
                <a:cubicBezTo>
                  <a:pt x="559" y="0"/>
                  <a:pt x="527" y="0"/>
                  <a:pt x="508" y="20"/>
                </a:cubicBezTo>
                <a:cubicBezTo>
                  <a:pt x="429" y="98"/>
                  <a:pt x="429" y="98"/>
                  <a:pt x="429" y="98"/>
                </a:cubicBezTo>
                <a:cubicBezTo>
                  <a:pt x="417" y="110"/>
                  <a:pt x="408" y="100"/>
                  <a:pt x="413" y="87"/>
                </a:cubicBezTo>
                <a:cubicBezTo>
                  <a:pt x="413" y="87"/>
                  <a:pt x="413" y="87"/>
                  <a:pt x="413" y="86"/>
                </a:cubicBezTo>
                <a:cubicBezTo>
                  <a:pt x="419" y="69"/>
                  <a:pt x="415" y="49"/>
                  <a:pt x="401" y="35"/>
                </a:cubicBezTo>
                <a:cubicBezTo>
                  <a:pt x="381" y="15"/>
                  <a:pt x="350" y="15"/>
                  <a:pt x="330" y="3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0" y="365"/>
                  <a:pt x="0" y="396"/>
                  <a:pt x="20" y="416"/>
                </a:cubicBezTo>
                <a:cubicBezTo>
                  <a:pt x="39" y="436"/>
                  <a:pt x="71" y="436"/>
                  <a:pt x="91" y="416"/>
                </a:cubicBezTo>
                <a:cubicBezTo>
                  <a:pt x="171" y="336"/>
                  <a:pt x="171" y="336"/>
                  <a:pt x="171" y="336"/>
                </a:cubicBezTo>
                <a:cubicBezTo>
                  <a:pt x="171" y="336"/>
                  <a:pt x="171" y="336"/>
                  <a:pt x="171" y="335"/>
                </a:cubicBezTo>
                <a:cubicBezTo>
                  <a:pt x="184" y="322"/>
                  <a:pt x="192" y="333"/>
                  <a:pt x="187" y="344"/>
                </a:cubicBezTo>
                <a:cubicBezTo>
                  <a:pt x="187" y="345"/>
                  <a:pt x="187" y="345"/>
                  <a:pt x="187" y="345"/>
                </a:cubicBezTo>
                <a:cubicBezTo>
                  <a:pt x="179" y="364"/>
                  <a:pt x="183" y="386"/>
                  <a:pt x="197" y="401"/>
                </a:cubicBezTo>
                <a:cubicBezTo>
                  <a:pt x="217" y="420"/>
                  <a:pt x="249" y="420"/>
                  <a:pt x="268" y="401"/>
                </a:cubicBezTo>
                <a:cubicBezTo>
                  <a:pt x="579" y="90"/>
                  <a:pt x="579" y="90"/>
                  <a:pt x="579" y="90"/>
                </a:cubicBezTo>
                <a:cubicBezTo>
                  <a:pt x="598" y="71"/>
                  <a:pt x="598" y="39"/>
                  <a:pt x="579" y="20"/>
                </a:cubicBezTo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zh-CN" altLang="en-US" sz="1800">
              <a:solidFill>
                <a:srgbClr val="000000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041" name="Freeform 49">
            <a:extLst>
              <a:ext uri="{FF2B5EF4-FFF2-40B4-BE49-F238E27FC236}">
                <a16:creationId xmlns:a16="http://schemas.microsoft.com/office/drawing/2014/main" id="{475A781E-B872-4250-A692-1B2ADE23A01C}"/>
              </a:ext>
            </a:extLst>
          </p:cNvPr>
          <p:cNvSpPr>
            <a:spLocks/>
          </p:cNvSpPr>
          <p:nvPr/>
        </p:nvSpPr>
        <p:spPr bwMode="auto">
          <a:xfrm>
            <a:off x="-2056220" y="3322698"/>
            <a:ext cx="5753939" cy="4169820"/>
          </a:xfrm>
          <a:custGeom>
            <a:avLst/>
            <a:gdLst>
              <a:gd name="T0" fmla="*/ 1242 w 1357"/>
              <a:gd name="T1" fmla="*/ 0 h 982"/>
              <a:gd name="T2" fmla="*/ 1160 w 1357"/>
              <a:gd name="T3" fmla="*/ 34 h 982"/>
              <a:gd name="T4" fmla="*/ 979 w 1357"/>
              <a:gd name="T5" fmla="*/ 215 h 982"/>
              <a:gd name="T6" fmla="*/ 955 w 1357"/>
              <a:gd name="T7" fmla="*/ 227 h 982"/>
              <a:gd name="T8" fmla="*/ 940 w 1357"/>
              <a:gd name="T9" fmla="*/ 191 h 982"/>
              <a:gd name="T10" fmla="*/ 941 w 1357"/>
              <a:gd name="T11" fmla="*/ 188 h 982"/>
              <a:gd name="T12" fmla="*/ 913 w 1357"/>
              <a:gd name="T13" fmla="*/ 70 h 982"/>
              <a:gd name="T14" fmla="*/ 832 w 1357"/>
              <a:gd name="T15" fmla="*/ 36 h 982"/>
              <a:gd name="T16" fmla="*/ 750 w 1357"/>
              <a:gd name="T17" fmla="*/ 70 h 982"/>
              <a:gd name="T18" fmla="*/ 34 w 1357"/>
              <a:gd name="T19" fmla="*/ 785 h 982"/>
              <a:gd name="T20" fmla="*/ 0 w 1357"/>
              <a:gd name="T21" fmla="*/ 866 h 982"/>
              <a:gd name="T22" fmla="*/ 0 w 1357"/>
              <a:gd name="T23" fmla="*/ 868 h 982"/>
              <a:gd name="T24" fmla="*/ 34 w 1357"/>
              <a:gd name="T25" fmla="*/ 949 h 982"/>
              <a:gd name="T26" fmla="*/ 115 w 1357"/>
              <a:gd name="T27" fmla="*/ 982 h 982"/>
              <a:gd name="T28" fmla="*/ 117 w 1357"/>
              <a:gd name="T29" fmla="*/ 982 h 982"/>
              <a:gd name="T30" fmla="*/ 197 w 1357"/>
              <a:gd name="T31" fmla="*/ 949 h 982"/>
              <a:gd name="T32" fmla="*/ 382 w 1357"/>
              <a:gd name="T33" fmla="*/ 764 h 982"/>
              <a:gd name="T34" fmla="*/ 384 w 1357"/>
              <a:gd name="T35" fmla="*/ 762 h 982"/>
              <a:gd name="T36" fmla="*/ 409 w 1357"/>
              <a:gd name="T37" fmla="*/ 749 h 982"/>
              <a:gd name="T38" fmla="*/ 421 w 1357"/>
              <a:gd name="T39" fmla="*/ 784 h 982"/>
              <a:gd name="T40" fmla="*/ 420 w 1357"/>
              <a:gd name="T41" fmla="*/ 786 h 982"/>
              <a:gd name="T42" fmla="*/ 444 w 1357"/>
              <a:gd name="T43" fmla="*/ 913 h 982"/>
              <a:gd name="T44" fmla="*/ 526 w 1357"/>
              <a:gd name="T45" fmla="*/ 947 h 982"/>
              <a:gd name="T46" fmla="*/ 607 w 1357"/>
              <a:gd name="T47" fmla="*/ 913 h 982"/>
              <a:gd name="T48" fmla="*/ 1323 w 1357"/>
              <a:gd name="T49" fmla="*/ 197 h 982"/>
              <a:gd name="T50" fmla="*/ 1357 w 1357"/>
              <a:gd name="T51" fmla="*/ 116 h 982"/>
              <a:gd name="T52" fmla="*/ 1357 w 1357"/>
              <a:gd name="T53" fmla="*/ 115 h 982"/>
              <a:gd name="T54" fmla="*/ 1323 w 1357"/>
              <a:gd name="T55" fmla="*/ 34 h 982"/>
              <a:gd name="T56" fmla="*/ 1242 w 1357"/>
              <a:gd name="T57" fmla="*/ 0 h 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57" h="982">
                <a:moveTo>
                  <a:pt x="1242" y="0"/>
                </a:moveTo>
                <a:cubicBezTo>
                  <a:pt x="1212" y="0"/>
                  <a:pt x="1182" y="12"/>
                  <a:pt x="1160" y="34"/>
                </a:cubicBezTo>
                <a:cubicBezTo>
                  <a:pt x="979" y="215"/>
                  <a:pt x="979" y="215"/>
                  <a:pt x="979" y="215"/>
                </a:cubicBezTo>
                <a:cubicBezTo>
                  <a:pt x="970" y="224"/>
                  <a:pt x="962" y="227"/>
                  <a:pt x="955" y="227"/>
                </a:cubicBezTo>
                <a:cubicBezTo>
                  <a:pt x="941" y="227"/>
                  <a:pt x="934" y="210"/>
                  <a:pt x="940" y="191"/>
                </a:cubicBezTo>
                <a:cubicBezTo>
                  <a:pt x="941" y="190"/>
                  <a:pt x="941" y="189"/>
                  <a:pt x="941" y="188"/>
                </a:cubicBezTo>
                <a:cubicBezTo>
                  <a:pt x="954" y="148"/>
                  <a:pt x="945" y="102"/>
                  <a:pt x="913" y="70"/>
                </a:cubicBezTo>
                <a:cubicBezTo>
                  <a:pt x="891" y="47"/>
                  <a:pt x="861" y="36"/>
                  <a:pt x="832" y="36"/>
                </a:cubicBezTo>
                <a:cubicBezTo>
                  <a:pt x="802" y="36"/>
                  <a:pt x="772" y="47"/>
                  <a:pt x="750" y="70"/>
                </a:cubicBezTo>
                <a:cubicBezTo>
                  <a:pt x="34" y="785"/>
                  <a:pt x="34" y="785"/>
                  <a:pt x="34" y="785"/>
                </a:cubicBezTo>
                <a:cubicBezTo>
                  <a:pt x="12" y="808"/>
                  <a:pt x="0" y="837"/>
                  <a:pt x="0" y="866"/>
                </a:cubicBezTo>
                <a:cubicBezTo>
                  <a:pt x="0" y="868"/>
                  <a:pt x="0" y="868"/>
                  <a:pt x="0" y="868"/>
                </a:cubicBezTo>
                <a:cubicBezTo>
                  <a:pt x="0" y="897"/>
                  <a:pt x="12" y="926"/>
                  <a:pt x="34" y="949"/>
                </a:cubicBezTo>
                <a:cubicBezTo>
                  <a:pt x="56" y="971"/>
                  <a:pt x="86" y="982"/>
                  <a:pt x="115" y="982"/>
                </a:cubicBezTo>
                <a:cubicBezTo>
                  <a:pt x="117" y="982"/>
                  <a:pt x="117" y="982"/>
                  <a:pt x="117" y="982"/>
                </a:cubicBezTo>
                <a:cubicBezTo>
                  <a:pt x="146" y="982"/>
                  <a:pt x="175" y="971"/>
                  <a:pt x="197" y="949"/>
                </a:cubicBezTo>
                <a:cubicBezTo>
                  <a:pt x="382" y="764"/>
                  <a:pt x="382" y="764"/>
                  <a:pt x="382" y="764"/>
                </a:cubicBezTo>
                <a:cubicBezTo>
                  <a:pt x="383" y="764"/>
                  <a:pt x="383" y="763"/>
                  <a:pt x="384" y="762"/>
                </a:cubicBezTo>
                <a:cubicBezTo>
                  <a:pt x="394" y="753"/>
                  <a:pt x="402" y="749"/>
                  <a:pt x="409" y="749"/>
                </a:cubicBezTo>
                <a:cubicBezTo>
                  <a:pt x="422" y="749"/>
                  <a:pt x="428" y="766"/>
                  <a:pt x="421" y="784"/>
                </a:cubicBezTo>
                <a:cubicBezTo>
                  <a:pt x="420" y="784"/>
                  <a:pt x="420" y="785"/>
                  <a:pt x="420" y="786"/>
                </a:cubicBezTo>
                <a:cubicBezTo>
                  <a:pt x="402" y="828"/>
                  <a:pt x="410" y="879"/>
                  <a:pt x="444" y="913"/>
                </a:cubicBezTo>
                <a:cubicBezTo>
                  <a:pt x="467" y="936"/>
                  <a:pt x="496" y="947"/>
                  <a:pt x="526" y="947"/>
                </a:cubicBezTo>
                <a:cubicBezTo>
                  <a:pt x="555" y="947"/>
                  <a:pt x="585" y="936"/>
                  <a:pt x="607" y="913"/>
                </a:cubicBezTo>
                <a:cubicBezTo>
                  <a:pt x="1323" y="197"/>
                  <a:pt x="1323" y="197"/>
                  <a:pt x="1323" y="197"/>
                </a:cubicBezTo>
                <a:cubicBezTo>
                  <a:pt x="1346" y="175"/>
                  <a:pt x="1357" y="146"/>
                  <a:pt x="1357" y="116"/>
                </a:cubicBezTo>
                <a:cubicBezTo>
                  <a:pt x="1357" y="115"/>
                  <a:pt x="1357" y="115"/>
                  <a:pt x="1357" y="115"/>
                </a:cubicBezTo>
                <a:cubicBezTo>
                  <a:pt x="1357" y="86"/>
                  <a:pt x="1346" y="56"/>
                  <a:pt x="1323" y="34"/>
                </a:cubicBezTo>
                <a:cubicBezTo>
                  <a:pt x="1301" y="12"/>
                  <a:pt x="1271" y="0"/>
                  <a:pt x="1242" y="0"/>
                </a:cubicBezTo>
              </a:path>
            </a:pathLst>
          </a:custGeom>
          <a:solidFill>
            <a:srgbClr val="F8FA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zh-CN" altLang="en-US" sz="1800">
              <a:solidFill>
                <a:srgbClr val="000000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0" name="Freeform 25">
            <a:extLst>
              <a:ext uri="{FF2B5EF4-FFF2-40B4-BE49-F238E27FC236}">
                <a16:creationId xmlns:a16="http://schemas.microsoft.com/office/drawing/2014/main" id="{3132F824-4B1D-4AE9-8653-D7BEB4D7E42E}"/>
              </a:ext>
            </a:extLst>
          </p:cNvPr>
          <p:cNvSpPr>
            <a:spLocks/>
          </p:cNvSpPr>
          <p:nvPr/>
        </p:nvSpPr>
        <p:spPr bwMode="auto">
          <a:xfrm>
            <a:off x="-1041861" y="2983323"/>
            <a:ext cx="2707923" cy="2704748"/>
          </a:xfrm>
          <a:custGeom>
            <a:avLst/>
            <a:gdLst>
              <a:gd name="T0" fmla="*/ 101 w 637"/>
              <a:gd name="T1" fmla="*/ 614 h 636"/>
              <a:gd name="T2" fmla="*/ 22 w 637"/>
              <a:gd name="T3" fmla="*/ 614 h 636"/>
              <a:gd name="T4" fmla="*/ 22 w 637"/>
              <a:gd name="T5" fmla="*/ 535 h 636"/>
              <a:gd name="T6" fmla="*/ 536 w 637"/>
              <a:gd name="T7" fmla="*/ 21 h 636"/>
              <a:gd name="T8" fmla="*/ 615 w 637"/>
              <a:gd name="T9" fmla="*/ 21 h 636"/>
              <a:gd name="T10" fmla="*/ 615 w 637"/>
              <a:gd name="T11" fmla="*/ 101 h 636"/>
              <a:gd name="T12" fmla="*/ 101 w 637"/>
              <a:gd name="T13" fmla="*/ 61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7" h="636">
                <a:moveTo>
                  <a:pt x="101" y="614"/>
                </a:moveTo>
                <a:cubicBezTo>
                  <a:pt x="79" y="636"/>
                  <a:pt x="44" y="636"/>
                  <a:pt x="22" y="614"/>
                </a:cubicBezTo>
                <a:cubicBezTo>
                  <a:pt x="0" y="592"/>
                  <a:pt x="0" y="557"/>
                  <a:pt x="22" y="535"/>
                </a:cubicBezTo>
                <a:cubicBezTo>
                  <a:pt x="536" y="21"/>
                  <a:pt x="536" y="21"/>
                  <a:pt x="536" y="21"/>
                </a:cubicBezTo>
                <a:cubicBezTo>
                  <a:pt x="558" y="0"/>
                  <a:pt x="593" y="0"/>
                  <a:pt x="615" y="21"/>
                </a:cubicBezTo>
                <a:cubicBezTo>
                  <a:pt x="637" y="43"/>
                  <a:pt x="637" y="79"/>
                  <a:pt x="615" y="101"/>
                </a:cubicBezTo>
                <a:lnTo>
                  <a:pt x="101" y="614"/>
                </a:lnTo>
                <a:close/>
              </a:path>
            </a:pathLst>
          </a:custGeom>
          <a:solidFill>
            <a:srgbClr val="FAC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zh-CN" altLang="en-US" sz="1800">
              <a:solidFill>
                <a:srgbClr val="000000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D98EF18D-89BE-450A-900B-A9E6385152AE}"/>
              </a:ext>
            </a:extLst>
          </p:cNvPr>
          <p:cNvSpPr>
            <a:spLocks/>
          </p:cNvSpPr>
          <p:nvPr/>
        </p:nvSpPr>
        <p:spPr bwMode="auto">
          <a:xfrm>
            <a:off x="1133580" y="4581960"/>
            <a:ext cx="2188867" cy="2144628"/>
          </a:xfrm>
          <a:custGeom>
            <a:avLst/>
            <a:gdLst>
              <a:gd name="T0" fmla="*/ 67 w 424"/>
              <a:gd name="T1" fmla="*/ 401 h 415"/>
              <a:gd name="T2" fmla="*/ 14 w 424"/>
              <a:gd name="T3" fmla="*/ 401 h 415"/>
              <a:gd name="T4" fmla="*/ 14 w 424"/>
              <a:gd name="T5" fmla="*/ 349 h 415"/>
              <a:gd name="T6" fmla="*/ 357 w 424"/>
              <a:gd name="T7" fmla="*/ 15 h 415"/>
              <a:gd name="T8" fmla="*/ 409 w 424"/>
              <a:gd name="T9" fmla="*/ 15 h 415"/>
              <a:gd name="T10" fmla="*/ 409 w 424"/>
              <a:gd name="T11" fmla="*/ 66 h 415"/>
              <a:gd name="T12" fmla="*/ 67 w 424"/>
              <a:gd name="T13" fmla="*/ 401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4" h="415">
                <a:moveTo>
                  <a:pt x="67" y="401"/>
                </a:moveTo>
                <a:cubicBezTo>
                  <a:pt x="52" y="415"/>
                  <a:pt x="29" y="415"/>
                  <a:pt x="14" y="401"/>
                </a:cubicBezTo>
                <a:cubicBezTo>
                  <a:pt x="0" y="387"/>
                  <a:pt x="0" y="364"/>
                  <a:pt x="14" y="349"/>
                </a:cubicBezTo>
                <a:cubicBezTo>
                  <a:pt x="357" y="15"/>
                  <a:pt x="357" y="15"/>
                  <a:pt x="357" y="15"/>
                </a:cubicBezTo>
                <a:cubicBezTo>
                  <a:pt x="371" y="0"/>
                  <a:pt x="395" y="0"/>
                  <a:pt x="409" y="15"/>
                </a:cubicBezTo>
                <a:cubicBezTo>
                  <a:pt x="424" y="29"/>
                  <a:pt x="424" y="52"/>
                  <a:pt x="409" y="66"/>
                </a:cubicBezTo>
                <a:lnTo>
                  <a:pt x="67" y="401"/>
                </a:lnTo>
                <a:close/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zh-CN" altLang="en-US" sz="1800">
              <a:solidFill>
                <a:srgbClr val="000000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id="{344D9645-39BD-49A8-9D6E-076064221C56}"/>
              </a:ext>
            </a:extLst>
          </p:cNvPr>
          <p:cNvSpPr>
            <a:spLocks/>
          </p:cNvSpPr>
          <p:nvPr/>
        </p:nvSpPr>
        <p:spPr bwMode="auto">
          <a:xfrm>
            <a:off x="169210" y="4466628"/>
            <a:ext cx="2925539" cy="2092694"/>
          </a:xfrm>
          <a:custGeom>
            <a:avLst/>
            <a:gdLst>
              <a:gd name="T0" fmla="*/ 549 w 568"/>
              <a:gd name="T1" fmla="*/ 18 h 405"/>
              <a:gd name="T2" fmla="*/ 482 w 568"/>
              <a:gd name="T3" fmla="*/ 18 h 405"/>
              <a:gd name="T4" fmla="*/ 408 w 568"/>
              <a:gd name="T5" fmla="*/ 91 h 405"/>
              <a:gd name="T6" fmla="*/ 392 w 568"/>
              <a:gd name="T7" fmla="*/ 81 h 405"/>
              <a:gd name="T8" fmla="*/ 392 w 568"/>
              <a:gd name="T9" fmla="*/ 80 h 405"/>
              <a:gd name="T10" fmla="*/ 380 w 568"/>
              <a:gd name="T11" fmla="*/ 32 h 405"/>
              <a:gd name="T12" fmla="*/ 313 w 568"/>
              <a:gd name="T13" fmla="*/ 32 h 405"/>
              <a:gd name="T14" fmla="*/ 18 w 568"/>
              <a:gd name="T15" fmla="*/ 321 h 405"/>
              <a:gd name="T16" fmla="*/ 18 w 568"/>
              <a:gd name="T17" fmla="*/ 387 h 405"/>
              <a:gd name="T18" fmla="*/ 85 w 568"/>
              <a:gd name="T19" fmla="*/ 387 h 405"/>
              <a:gd name="T20" fmla="*/ 162 w 568"/>
              <a:gd name="T21" fmla="*/ 312 h 405"/>
              <a:gd name="T22" fmla="*/ 162 w 568"/>
              <a:gd name="T23" fmla="*/ 312 h 405"/>
              <a:gd name="T24" fmla="*/ 177 w 568"/>
              <a:gd name="T25" fmla="*/ 320 h 405"/>
              <a:gd name="T26" fmla="*/ 177 w 568"/>
              <a:gd name="T27" fmla="*/ 321 h 405"/>
              <a:gd name="T28" fmla="*/ 187 w 568"/>
              <a:gd name="T29" fmla="*/ 372 h 405"/>
              <a:gd name="T30" fmla="*/ 254 w 568"/>
              <a:gd name="T31" fmla="*/ 372 h 405"/>
              <a:gd name="T32" fmla="*/ 549 w 568"/>
              <a:gd name="T33" fmla="*/ 84 h 405"/>
              <a:gd name="T34" fmla="*/ 549 w 568"/>
              <a:gd name="T35" fmla="*/ 18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68" h="405">
                <a:moveTo>
                  <a:pt x="549" y="18"/>
                </a:moveTo>
                <a:cubicBezTo>
                  <a:pt x="531" y="0"/>
                  <a:pt x="501" y="0"/>
                  <a:pt x="482" y="18"/>
                </a:cubicBezTo>
                <a:cubicBezTo>
                  <a:pt x="408" y="91"/>
                  <a:pt x="408" y="91"/>
                  <a:pt x="408" y="91"/>
                </a:cubicBezTo>
                <a:cubicBezTo>
                  <a:pt x="396" y="102"/>
                  <a:pt x="388" y="93"/>
                  <a:pt x="392" y="81"/>
                </a:cubicBezTo>
                <a:cubicBezTo>
                  <a:pt x="392" y="81"/>
                  <a:pt x="392" y="81"/>
                  <a:pt x="392" y="80"/>
                </a:cubicBezTo>
                <a:cubicBezTo>
                  <a:pt x="397" y="64"/>
                  <a:pt x="394" y="45"/>
                  <a:pt x="380" y="32"/>
                </a:cubicBezTo>
                <a:cubicBezTo>
                  <a:pt x="362" y="14"/>
                  <a:pt x="332" y="14"/>
                  <a:pt x="313" y="32"/>
                </a:cubicBezTo>
                <a:cubicBezTo>
                  <a:pt x="18" y="321"/>
                  <a:pt x="18" y="321"/>
                  <a:pt x="18" y="321"/>
                </a:cubicBezTo>
                <a:cubicBezTo>
                  <a:pt x="0" y="339"/>
                  <a:pt x="0" y="368"/>
                  <a:pt x="18" y="387"/>
                </a:cubicBezTo>
                <a:cubicBezTo>
                  <a:pt x="37" y="405"/>
                  <a:pt x="67" y="405"/>
                  <a:pt x="85" y="387"/>
                </a:cubicBezTo>
                <a:cubicBezTo>
                  <a:pt x="162" y="312"/>
                  <a:pt x="162" y="312"/>
                  <a:pt x="162" y="312"/>
                </a:cubicBezTo>
                <a:cubicBezTo>
                  <a:pt x="162" y="312"/>
                  <a:pt x="162" y="312"/>
                  <a:pt x="162" y="312"/>
                </a:cubicBezTo>
                <a:cubicBezTo>
                  <a:pt x="175" y="300"/>
                  <a:pt x="182" y="309"/>
                  <a:pt x="177" y="320"/>
                </a:cubicBezTo>
                <a:cubicBezTo>
                  <a:pt x="177" y="320"/>
                  <a:pt x="177" y="321"/>
                  <a:pt x="177" y="321"/>
                </a:cubicBezTo>
                <a:cubicBezTo>
                  <a:pt x="170" y="338"/>
                  <a:pt x="173" y="358"/>
                  <a:pt x="187" y="372"/>
                </a:cubicBezTo>
                <a:cubicBezTo>
                  <a:pt x="206" y="390"/>
                  <a:pt x="236" y="390"/>
                  <a:pt x="254" y="372"/>
                </a:cubicBezTo>
                <a:cubicBezTo>
                  <a:pt x="549" y="84"/>
                  <a:pt x="549" y="84"/>
                  <a:pt x="549" y="84"/>
                </a:cubicBezTo>
                <a:cubicBezTo>
                  <a:pt x="568" y="66"/>
                  <a:pt x="568" y="36"/>
                  <a:pt x="549" y="18"/>
                </a:cubicBezTo>
              </a:path>
            </a:pathLst>
          </a:custGeom>
          <a:solidFill>
            <a:srgbClr val="FAC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zh-CN" altLang="en-US" sz="1800">
              <a:solidFill>
                <a:srgbClr val="000000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2276676-A418-4B70-8463-86D5B3C8E8E0}"/>
              </a:ext>
            </a:extLst>
          </p:cNvPr>
          <p:cNvSpPr txBox="1"/>
          <p:nvPr/>
        </p:nvSpPr>
        <p:spPr>
          <a:xfrm>
            <a:off x="4699579" y="2806610"/>
            <a:ext cx="3185487" cy="124636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154"/>
            <a:r>
              <a:rPr lang="zh-CN" altLang="en-US" sz="7499" spc="300" dirty="0">
                <a:solidFill>
                  <a:srgbClr val="000000"/>
                </a:solidFill>
                <a:latin typeface="Arial"/>
                <a:ea typeface="微软雅黑"/>
                <a:cs typeface="+mn-ea"/>
                <a:sym typeface="+mn-lt"/>
              </a:rPr>
              <a:t>特摄片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4F4F67-5DA6-154D-0910-C3B146E7A069}"/>
              </a:ext>
            </a:extLst>
          </p:cNvPr>
          <p:cNvSpPr txBox="1"/>
          <p:nvPr/>
        </p:nvSpPr>
        <p:spPr>
          <a:xfrm>
            <a:off x="2820062" y="4875118"/>
            <a:ext cx="5394880" cy="6793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lnSpc>
                <a:spcPct val="125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方正俊黑简体" panose="02000000000000000000" pitchFamily="2" charset="-122"/>
                <a:ea typeface="方正俊黑简体" panose="02000000000000000000" pitchFamily="2" charset="-122"/>
                <a:cs typeface="Angsana New" panose="02020603050405020304" pitchFamily="18" charset="-34"/>
              </a:defRPr>
            </a:lvl1pPr>
          </a:lstStyle>
          <a:p>
            <a:pPr algn="r" defTabSz="457154"/>
            <a:r>
              <a:rPr lang="en-US" altLang="zh-CN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2022</a:t>
            </a:r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年</a:t>
            </a:r>
            <a:r>
              <a:rPr lang="en-US" altLang="zh-CN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11</a:t>
            </a:r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月</a:t>
            </a:r>
            <a:r>
              <a:rPr lang="en-US" altLang="zh-CN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26</a:t>
            </a:r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日</a:t>
            </a:r>
            <a:endParaRPr lang="en-US" altLang="zh-CN" sz="16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  <a:ea typeface="微软雅黑"/>
              <a:cs typeface="+mn-ea"/>
              <a:sym typeface="+mn-lt"/>
            </a:endParaRPr>
          </a:p>
          <a:p>
            <a:pPr algn="r" defTabSz="457154"/>
            <a:r>
              <a:rPr lang="zh-CN" alt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朱方</a:t>
            </a:r>
            <a:endParaRPr lang="en-US" altLang="zh-CN" sz="1600" dirty="0">
              <a:solidFill>
                <a:srgbClr val="000000">
                  <a:lumMod val="50000"/>
                  <a:lumOff val="50000"/>
                </a:srgbClr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3" name="Freeform 21">
            <a:extLst>
              <a:ext uri="{FF2B5EF4-FFF2-40B4-BE49-F238E27FC236}">
                <a16:creationId xmlns:a16="http://schemas.microsoft.com/office/drawing/2014/main" id="{A6A3ECF4-032D-C6F3-3B61-85C8796DC5B9}"/>
              </a:ext>
            </a:extLst>
          </p:cNvPr>
          <p:cNvSpPr>
            <a:spLocks/>
          </p:cNvSpPr>
          <p:nvPr/>
        </p:nvSpPr>
        <p:spPr bwMode="auto">
          <a:xfrm>
            <a:off x="8390842" y="5198994"/>
            <a:ext cx="2707922" cy="1979386"/>
          </a:xfrm>
          <a:custGeom>
            <a:avLst/>
            <a:gdLst>
              <a:gd name="T0" fmla="*/ 579 w 598"/>
              <a:gd name="T1" fmla="*/ 20 h 436"/>
              <a:gd name="T2" fmla="*/ 508 w 598"/>
              <a:gd name="T3" fmla="*/ 20 h 436"/>
              <a:gd name="T4" fmla="*/ 429 w 598"/>
              <a:gd name="T5" fmla="*/ 98 h 436"/>
              <a:gd name="T6" fmla="*/ 413 w 598"/>
              <a:gd name="T7" fmla="*/ 87 h 436"/>
              <a:gd name="T8" fmla="*/ 413 w 598"/>
              <a:gd name="T9" fmla="*/ 86 h 436"/>
              <a:gd name="T10" fmla="*/ 401 w 598"/>
              <a:gd name="T11" fmla="*/ 35 h 436"/>
              <a:gd name="T12" fmla="*/ 330 w 598"/>
              <a:gd name="T13" fmla="*/ 35 h 436"/>
              <a:gd name="T14" fmla="*/ 20 w 598"/>
              <a:gd name="T15" fmla="*/ 345 h 436"/>
              <a:gd name="T16" fmla="*/ 20 w 598"/>
              <a:gd name="T17" fmla="*/ 416 h 436"/>
              <a:gd name="T18" fmla="*/ 91 w 598"/>
              <a:gd name="T19" fmla="*/ 416 h 436"/>
              <a:gd name="T20" fmla="*/ 171 w 598"/>
              <a:gd name="T21" fmla="*/ 336 h 436"/>
              <a:gd name="T22" fmla="*/ 171 w 598"/>
              <a:gd name="T23" fmla="*/ 335 h 436"/>
              <a:gd name="T24" fmla="*/ 187 w 598"/>
              <a:gd name="T25" fmla="*/ 344 h 436"/>
              <a:gd name="T26" fmla="*/ 187 w 598"/>
              <a:gd name="T27" fmla="*/ 345 h 436"/>
              <a:gd name="T28" fmla="*/ 197 w 598"/>
              <a:gd name="T29" fmla="*/ 401 h 436"/>
              <a:gd name="T30" fmla="*/ 268 w 598"/>
              <a:gd name="T31" fmla="*/ 401 h 436"/>
              <a:gd name="T32" fmla="*/ 579 w 598"/>
              <a:gd name="T33" fmla="*/ 90 h 436"/>
              <a:gd name="T34" fmla="*/ 579 w 598"/>
              <a:gd name="T35" fmla="*/ 2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98" h="436">
                <a:moveTo>
                  <a:pt x="579" y="20"/>
                </a:moveTo>
                <a:cubicBezTo>
                  <a:pt x="559" y="0"/>
                  <a:pt x="527" y="0"/>
                  <a:pt x="508" y="20"/>
                </a:cubicBezTo>
                <a:cubicBezTo>
                  <a:pt x="429" y="98"/>
                  <a:pt x="429" y="98"/>
                  <a:pt x="429" y="98"/>
                </a:cubicBezTo>
                <a:cubicBezTo>
                  <a:pt x="417" y="110"/>
                  <a:pt x="408" y="100"/>
                  <a:pt x="413" y="87"/>
                </a:cubicBezTo>
                <a:cubicBezTo>
                  <a:pt x="413" y="87"/>
                  <a:pt x="413" y="87"/>
                  <a:pt x="413" y="86"/>
                </a:cubicBezTo>
                <a:cubicBezTo>
                  <a:pt x="419" y="69"/>
                  <a:pt x="415" y="49"/>
                  <a:pt x="401" y="35"/>
                </a:cubicBezTo>
                <a:cubicBezTo>
                  <a:pt x="381" y="15"/>
                  <a:pt x="350" y="15"/>
                  <a:pt x="330" y="35"/>
                </a:cubicBezTo>
                <a:cubicBezTo>
                  <a:pt x="20" y="345"/>
                  <a:pt x="20" y="345"/>
                  <a:pt x="20" y="345"/>
                </a:cubicBezTo>
                <a:cubicBezTo>
                  <a:pt x="0" y="365"/>
                  <a:pt x="0" y="396"/>
                  <a:pt x="20" y="416"/>
                </a:cubicBezTo>
                <a:cubicBezTo>
                  <a:pt x="39" y="436"/>
                  <a:pt x="71" y="436"/>
                  <a:pt x="91" y="416"/>
                </a:cubicBezTo>
                <a:cubicBezTo>
                  <a:pt x="171" y="336"/>
                  <a:pt x="171" y="336"/>
                  <a:pt x="171" y="336"/>
                </a:cubicBezTo>
                <a:cubicBezTo>
                  <a:pt x="171" y="336"/>
                  <a:pt x="171" y="336"/>
                  <a:pt x="171" y="335"/>
                </a:cubicBezTo>
                <a:cubicBezTo>
                  <a:pt x="184" y="322"/>
                  <a:pt x="192" y="333"/>
                  <a:pt x="187" y="344"/>
                </a:cubicBezTo>
                <a:cubicBezTo>
                  <a:pt x="187" y="345"/>
                  <a:pt x="187" y="345"/>
                  <a:pt x="187" y="345"/>
                </a:cubicBezTo>
                <a:cubicBezTo>
                  <a:pt x="179" y="364"/>
                  <a:pt x="183" y="386"/>
                  <a:pt x="197" y="401"/>
                </a:cubicBezTo>
                <a:cubicBezTo>
                  <a:pt x="217" y="420"/>
                  <a:pt x="249" y="420"/>
                  <a:pt x="268" y="401"/>
                </a:cubicBezTo>
                <a:cubicBezTo>
                  <a:pt x="579" y="90"/>
                  <a:pt x="579" y="90"/>
                  <a:pt x="579" y="90"/>
                </a:cubicBezTo>
                <a:cubicBezTo>
                  <a:pt x="598" y="71"/>
                  <a:pt x="598" y="39"/>
                  <a:pt x="579" y="20"/>
                </a:cubicBezTo>
              </a:path>
            </a:pathLst>
          </a:custGeom>
          <a:solidFill>
            <a:srgbClr val="FAF3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zh-CN" altLang="en-US" sz="1800">
              <a:solidFill>
                <a:srgbClr val="000000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86743143-BDC1-1889-B8CC-2CF8406D785F}"/>
              </a:ext>
            </a:extLst>
          </p:cNvPr>
          <p:cNvSpPr>
            <a:spLocks/>
          </p:cNvSpPr>
          <p:nvPr/>
        </p:nvSpPr>
        <p:spPr bwMode="auto">
          <a:xfrm>
            <a:off x="8607246" y="5569268"/>
            <a:ext cx="2707923" cy="2704748"/>
          </a:xfrm>
          <a:custGeom>
            <a:avLst/>
            <a:gdLst>
              <a:gd name="T0" fmla="*/ 101 w 637"/>
              <a:gd name="T1" fmla="*/ 614 h 636"/>
              <a:gd name="T2" fmla="*/ 22 w 637"/>
              <a:gd name="T3" fmla="*/ 614 h 636"/>
              <a:gd name="T4" fmla="*/ 22 w 637"/>
              <a:gd name="T5" fmla="*/ 535 h 636"/>
              <a:gd name="T6" fmla="*/ 536 w 637"/>
              <a:gd name="T7" fmla="*/ 21 h 636"/>
              <a:gd name="T8" fmla="*/ 615 w 637"/>
              <a:gd name="T9" fmla="*/ 21 h 636"/>
              <a:gd name="T10" fmla="*/ 615 w 637"/>
              <a:gd name="T11" fmla="*/ 101 h 636"/>
              <a:gd name="T12" fmla="*/ 101 w 637"/>
              <a:gd name="T13" fmla="*/ 614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7" h="636">
                <a:moveTo>
                  <a:pt x="101" y="614"/>
                </a:moveTo>
                <a:cubicBezTo>
                  <a:pt x="79" y="636"/>
                  <a:pt x="44" y="636"/>
                  <a:pt x="22" y="614"/>
                </a:cubicBezTo>
                <a:cubicBezTo>
                  <a:pt x="0" y="592"/>
                  <a:pt x="0" y="557"/>
                  <a:pt x="22" y="535"/>
                </a:cubicBezTo>
                <a:cubicBezTo>
                  <a:pt x="536" y="21"/>
                  <a:pt x="536" y="21"/>
                  <a:pt x="536" y="21"/>
                </a:cubicBezTo>
                <a:cubicBezTo>
                  <a:pt x="558" y="0"/>
                  <a:pt x="593" y="0"/>
                  <a:pt x="615" y="21"/>
                </a:cubicBezTo>
                <a:cubicBezTo>
                  <a:pt x="637" y="43"/>
                  <a:pt x="637" y="79"/>
                  <a:pt x="615" y="101"/>
                </a:cubicBezTo>
                <a:lnTo>
                  <a:pt x="101" y="614"/>
                </a:lnTo>
                <a:close/>
              </a:path>
            </a:pathLst>
          </a:custGeom>
          <a:solidFill>
            <a:srgbClr val="FAC8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defTabSz="457154"/>
            <a:endParaRPr lang="zh-CN" altLang="en-US" sz="1800">
              <a:solidFill>
                <a:srgbClr val="000000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871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729BA09-99AD-419C-9307-457835783195}"/>
              </a:ext>
            </a:extLst>
          </p:cNvPr>
          <p:cNvGrpSpPr/>
          <p:nvPr/>
        </p:nvGrpSpPr>
        <p:grpSpPr>
          <a:xfrm>
            <a:off x="-1568512" y="-898201"/>
            <a:ext cx="3092313" cy="2240967"/>
            <a:chOff x="6006193" y="4875389"/>
            <a:chExt cx="5754688" cy="4170363"/>
          </a:xfrm>
        </p:grpSpPr>
        <p:sp>
          <p:nvSpPr>
            <p:cNvPr id="6" name="Freeform 49">
              <a:extLst>
                <a:ext uri="{FF2B5EF4-FFF2-40B4-BE49-F238E27FC236}">
                  <a16:creationId xmlns:a16="http://schemas.microsoft.com/office/drawing/2014/main" id="{52C9DBDF-FCFB-4D07-BCD2-2C1E92BE0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193" y="4875389"/>
              <a:ext cx="5754688" cy="4170363"/>
            </a:xfrm>
            <a:custGeom>
              <a:avLst/>
              <a:gdLst>
                <a:gd name="T0" fmla="*/ 1242 w 1357"/>
                <a:gd name="T1" fmla="*/ 0 h 982"/>
                <a:gd name="T2" fmla="*/ 1160 w 1357"/>
                <a:gd name="T3" fmla="*/ 34 h 982"/>
                <a:gd name="T4" fmla="*/ 979 w 1357"/>
                <a:gd name="T5" fmla="*/ 215 h 982"/>
                <a:gd name="T6" fmla="*/ 955 w 1357"/>
                <a:gd name="T7" fmla="*/ 227 h 982"/>
                <a:gd name="T8" fmla="*/ 940 w 1357"/>
                <a:gd name="T9" fmla="*/ 191 h 982"/>
                <a:gd name="T10" fmla="*/ 941 w 1357"/>
                <a:gd name="T11" fmla="*/ 188 h 982"/>
                <a:gd name="T12" fmla="*/ 913 w 1357"/>
                <a:gd name="T13" fmla="*/ 70 h 982"/>
                <a:gd name="T14" fmla="*/ 832 w 1357"/>
                <a:gd name="T15" fmla="*/ 36 h 982"/>
                <a:gd name="T16" fmla="*/ 750 w 1357"/>
                <a:gd name="T17" fmla="*/ 70 h 982"/>
                <a:gd name="T18" fmla="*/ 34 w 1357"/>
                <a:gd name="T19" fmla="*/ 785 h 982"/>
                <a:gd name="T20" fmla="*/ 0 w 1357"/>
                <a:gd name="T21" fmla="*/ 866 h 982"/>
                <a:gd name="T22" fmla="*/ 0 w 1357"/>
                <a:gd name="T23" fmla="*/ 868 h 982"/>
                <a:gd name="T24" fmla="*/ 34 w 1357"/>
                <a:gd name="T25" fmla="*/ 949 h 982"/>
                <a:gd name="T26" fmla="*/ 115 w 1357"/>
                <a:gd name="T27" fmla="*/ 982 h 982"/>
                <a:gd name="T28" fmla="*/ 117 w 1357"/>
                <a:gd name="T29" fmla="*/ 982 h 982"/>
                <a:gd name="T30" fmla="*/ 197 w 1357"/>
                <a:gd name="T31" fmla="*/ 949 h 982"/>
                <a:gd name="T32" fmla="*/ 382 w 1357"/>
                <a:gd name="T33" fmla="*/ 764 h 982"/>
                <a:gd name="T34" fmla="*/ 384 w 1357"/>
                <a:gd name="T35" fmla="*/ 762 h 982"/>
                <a:gd name="T36" fmla="*/ 409 w 1357"/>
                <a:gd name="T37" fmla="*/ 749 h 982"/>
                <a:gd name="T38" fmla="*/ 421 w 1357"/>
                <a:gd name="T39" fmla="*/ 784 h 982"/>
                <a:gd name="T40" fmla="*/ 420 w 1357"/>
                <a:gd name="T41" fmla="*/ 786 h 982"/>
                <a:gd name="T42" fmla="*/ 444 w 1357"/>
                <a:gd name="T43" fmla="*/ 913 h 982"/>
                <a:gd name="T44" fmla="*/ 526 w 1357"/>
                <a:gd name="T45" fmla="*/ 947 h 982"/>
                <a:gd name="T46" fmla="*/ 607 w 1357"/>
                <a:gd name="T47" fmla="*/ 913 h 982"/>
                <a:gd name="T48" fmla="*/ 1323 w 1357"/>
                <a:gd name="T49" fmla="*/ 197 h 982"/>
                <a:gd name="T50" fmla="*/ 1357 w 1357"/>
                <a:gd name="T51" fmla="*/ 116 h 982"/>
                <a:gd name="T52" fmla="*/ 1357 w 1357"/>
                <a:gd name="T53" fmla="*/ 115 h 982"/>
                <a:gd name="T54" fmla="*/ 1323 w 1357"/>
                <a:gd name="T55" fmla="*/ 34 h 982"/>
                <a:gd name="T56" fmla="*/ 1242 w 1357"/>
                <a:gd name="T57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57" h="982">
                  <a:moveTo>
                    <a:pt x="1242" y="0"/>
                  </a:moveTo>
                  <a:cubicBezTo>
                    <a:pt x="1212" y="0"/>
                    <a:pt x="1182" y="12"/>
                    <a:pt x="1160" y="34"/>
                  </a:cubicBezTo>
                  <a:cubicBezTo>
                    <a:pt x="979" y="215"/>
                    <a:pt x="979" y="215"/>
                    <a:pt x="979" y="215"/>
                  </a:cubicBezTo>
                  <a:cubicBezTo>
                    <a:pt x="970" y="224"/>
                    <a:pt x="962" y="227"/>
                    <a:pt x="955" y="227"/>
                  </a:cubicBezTo>
                  <a:cubicBezTo>
                    <a:pt x="941" y="227"/>
                    <a:pt x="934" y="210"/>
                    <a:pt x="940" y="191"/>
                  </a:cubicBezTo>
                  <a:cubicBezTo>
                    <a:pt x="941" y="190"/>
                    <a:pt x="941" y="189"/>
                    <a:pt x="941" y="188"/>
                  </a:cubicBezTo>
                  <a:cubicBezTo>
                    <a:pt x="954" y="148"/>
                    <a:pt x="945" y="102"/>
                    <a:pt x="913" y="70"/>
                  </a:cubicBezTo>
                  <a:cubicBezTo>
                    <a:pt x="891" y="47"/>
                    <a:pt x="861" y="36"/>
                    <a:pt x="832" y="36"/>
                  </a:cubicBezTo>
                  <a:cubicBezTo>
                    <a:pt x="802" y="36"/>
                    <a:pt x="772" y="47"/>
                    <a:pt x="750" y="70"/>
                  </a:cubicBezTo>
                  <a:cubicBezTo>
                    <a:pt x="34" y="785"/>
                    <a:pt x="34" y="785"/>
                    <a:pt x="34" y="785"/>
                  </a:cubicBezTo>
                  <a:cubicBezTo>
                    <a:pt x="12" y="808"/>
                    <a:pt x="0" y="837"/>
                    <a:pt x="0" y="86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897"/>
                    <a:pt x="12" y="926"/>
                    <a:pt x="34" y="949"/>
                  </a:cubicBezTo>
                  <a:cubicBezTo>
                    <a:pt x="56" y="971"/>
                    <a:pt x="86" y="982"/>
                    <a:pt x="115" y="982"/>
                  </a:cubicBezTo>
                  <a:cubicBezTo>
                    <a:pt x="117" y="982"/>
                    <a:pt x="117" y="982"/>
                    <a:pt x="117" y="982"/>
                  </a:cubicBezTo>
                  <a:cubicBezTo>
                    <a:pt x="146" y="982"/>
                    <a:pt x="175" y="971"/>
                    <a:pt x="197" y="949"/>
                  </a:cubicBezTo>
                  <a:cubicBezTo>
                    <a:pt x="382" y="764"/>
                    <a:pt x="382" y="764"/>
                    <a:pt x="382" y="764"/>
                  </a:cubicBezTo>
                  <a:cubicBezTo>
                    <a:pt x="383" y="764"/>
                    <a:pt x="383" y="763"/>
                    <a:pt x="384" y="762"/>
                  </a:cubicBezTo>
                  <a:cubicBezTo>
                    <a:pt x="394" y="753"/>
                    <a:pt x="402" y="749"/>
                    <a:pt x="409" y="749"/>
                  </a:cubicBezTo>
                  <a:cubicBezTo>
                    <a:pt x="422" y="749"/>
                    <a:pt x="428" y="766"/>
                    <a:pt x="421" y="784"/>
                  </a:cubicBezTo>
                  <a:cubicBezTo>
                    <a:pt x="420" y="784"/>
                    <a:pt x="420" y="785"/>
                    <a:pt x="420" y="786"/>
                  </a:cubicBezTo>
                  <a:cubicBezTo>
                    <a:pt x="402" y="828"/>
                    <a:pt x="410" y="879"/>
                    <a:pt x="444" y="913"/>
                  </a:cubicBezTo>
                  <a:cubicBezTo>
                    <a:pt x="467" y="936"/>
                    <a:pt x="496" y="947"/>
                    <a:pt x="526" y="947"/>
                  </a:cubicBezTo>
                  <a:cubicBezTo>
                    <a:pt x="555" y="947"/>
                    <a:pt x="585" y="936"/>
                    <a:pt x="607" y="913"/>
                  </a:cubicBezTo>
                  <a:cubicBezTo>
                    <a:pt x="1323" y="197"/>
                    <a:pt x="1323" y="197"/>
                    <a:pt x="1323" y="197"/>
                  </a:cubicBezTo>
                  <a:cubicBezTo>
                    <a:pt x="1346" y="175"/>
                    <a:pt x="1357" y="146"/>
                    <a:pt x="1357" y="116"/>
                  </a:cubicBezTo>
                  <a:cubicBezTo>
                    <a:pt x="1357" y="115"/>
                    <a:pt x="1357" y="115"/>
                    <a:pt x="1357" y="115"/>
                  </a:cubicBezTo>
                  <a:cubicBezTo>
                    <a:pt x="1357" y="86"/>
                    <a:pt x="1346" y="56"/>
                    <a:pt x="1323" y="34"/>
                  </a:cubicBezTo>
                  <a:cubicBezTo>
                    <a:pt x="1301" y="12"/>
                    <a:pt x="1271" y="0"/>
                    <a:pt x="1242" y="0"/>
                  </a:cubicBezTo>
                </a:path>
              </a:pathLst>
            </a:custGeom>
            <a:solidFill>
              <a:srgbClr val="F8F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zh-CN" altLang="en-US" sz="1800">
                <a:solidFill>
                  <a:srgbClr val="000000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1E2A1B6B-C968-4057-9C51-32E020821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170" y="5907233"/>
              <a:ext cx="2708274" cy="2705100"/>
            </a:xfrm>
            <a:custGeom>
              <a:avLst/>
              <a:gdLst>
                <a:gd name="T0" fmla="*/ 101 w 637"/>
                <a:gd name="T1" fmla="*/ 614 h 636"/>
                <a:gd name="T2" fmla="*/ 22 w 637"/>
                <a:gd name="T3" fmla="*/ 614 h 636"/>
                <a:gd name="T4" fmla="*/ 22 w 637"/>
                <a:gd name="T5" fmla="*/ 535 h 636"/>
                <a:gd name="T6" fmla="*/ 536 w 637"/>
                <a:gd name="T7" fmla="*/ 21 h 636"/>
                <a:gd name="T8" fmla="*/ 615 w 637"/>
                <a:gd name="T9" fmla="*/ 21 h 636"/>
                <a:gd name="T10" fmla="*/ 615 w 637"/>
                <a:gd name="T11" fmla="*/ 100 h 636"/>
                <a:gd name="T12" fmla="*/ 101 w 637"/>
                <a:gd name="T13" fmla="*/ 614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636">
                  <a:moveTo>
                    <a:pt x="101" y="614"/>
                  </a:moveTo>
                  <a:cubicBezTo>
                    <a:pt x="79" y="636"/>
                    <a:pt x="44" y="636"/>
                    <a:pt x="22" y="614"/>
                  </a:cubicBezTo>
                  <a:cubicBezTo>
                    <a:pt x="0" y="592"/>
                    <a:pt x="0" y="557"/>
                    <a:pt x="22" y="535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58" y="0"/>
                    <a:pt x="593" y="0"/>
                    <a:pt x="615" y="21"/>
                  </a:cubicBezTo>
                  <a:cubicBezTo>
                    <a:pt x="637" y="43"/>
                    <a:pt x="637" y="79"/>
                    <a:pt x="615" y="100"/>
                  </a:cubicBezTo>
                  <a:lnTo>
                    <a:pt x="101" y="614"/>
                  </a:lnTo>
                  <a:close/>
                </a:path>
              </a:pathLst>
            </a:custGeom>
            <a:solidFill>
              <a:srgbClr val="FAF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zh-CN" altLang="en-US" sz="1800">
                <a:solidFill>
                  <a:srgbClr val="000000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" name="Freeform 41">
              <a:extLst>
                <a:ext uri="{FF2B5EF4-FFF2-40B4-BE49-F238E27FC236}">
                  <a16:creationId xmlns:a16="http://schemas.microsoft.com/office/drawing/2014/main" id="{26D9A6C5-F87F-4921-B0E7-23189F1B9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646" y="5907233"/>
              <a:ext cx="2544763" cy="1858963"/>
            </a:xfrm>
            <a:custGeom>
              <a:avLst/>
              <a:gdLst>
                <a:gd name="T0" fmla="*/ 579 w 598"/>
                <a:gd name="T1" fmla="*/ 20 h 436"/>
                <a:gd name="T2" fmla="*/ 508 w 598"/>
                <a:gd name="T3" fmla="*/ 20 h 436"/>
                <a:gd name="T4" fmla="*/ 429 w 598"/>
                <a:gd name="T5" fmla="*/ 98 h 436"/>
                <a:gd name="T6" fmla="*/ 413 w 598"/>
                <a:gd name="T7" fmla="*/ 87 h 436"/>
                <a:gd name="T8" fmla="*/ 413 w 598"/>
                <a:gd name="T9" fmla="*/ 86 h 436"/>
                <a:gd name="T10" fmla="*/ 401 w 598"/>
                <a:gd name="T11" fmla="*/ 35 h 436"/>
                <a:gd name="T12" fmla="*/ 330 w 598"/>
                <a:gd name="T13" fmla="*/ 35 h 436"/>
                <a:gd name="T14" fmla="*/ 20 w 598"/>
                <a:gd name="T15" fmla="*/ 345 h 436"/>
                <a:gd name="T16" fmla="*/ 20 w 598"/>
                <a:gd name="T17" fmla="*/ 416 h 436"/>
                <a:gd name="T18" fmla="*/ 91 w 598"/>
                <a:gd name="T19" fmla="*/ 416 h 436"/>
                <a:gd name="T20" fmla="*/ 171 w 598"/>
                <a:gd name="T21" fmla="*/ 336 h 436"/>
                <a:gd name="T22" fmla="*/ 171 w 598"/>
                <a:gd name="T23" fmla="*/ 335 h 436"/>
                <a:gd name="T24" fmla="*/ 187 w 598"/>
                <a:gd name="T25" fmla="*/ 344 h 436"/>
                <a:gd name="T26" fmla="*/ 187 w 598"/>
                <a:gd name="T27" fmla="*/ 345 h 436"/>
                <a:gd name="T28" fmla="*/ 198 w 598"/>
                <a:gd name="T29" fmla="*/ 401 h 436"/>
                <a:gd name="T30" fmla="*/ 268 w 598"/>
                <a:gd name="T31" fmla="*/ 401 h 436"/>
                <a:gd name="T32" fmla="*/ 579 w 598"/>
                <a:gd name="T33" fmla="*/ 90 h 436"/>
                <a:gd name="T34" fmla="*/ 579 w 598"/>
                <a:gd name="T35" fmla="*/ 2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8" h="436">
                  <a:moveTo>
                    <a:pt x="579" y="20"/>
                  </a:moveTo>
                  <a:cubicBezTo>
                    <a:pt x="559" y="0"/>
                    <a:pt x="527" y="0"/>
                    <a:pt x="508" y="20"/>
                  </a:cubicBezTo>
                  <a:cubicBezTo>
                    <a:pt x="429" y="98"/>
                    <a:pt x="429" y="98"/>
                    <a:pt x="429" y="98"/>
                  </a:cubicBezTo>
                  <a:cubicBezTo>
                    <a:pt x="417" y="110"/>
                    <a:pt x="408" y="100"/>
                    <a:pt x="413" y="87"/>
                  </a:cubicBezTo>
                  <a:cubicBezTo>
                    <a:pt x="413" y="87"/>
                    <a:pt x="413" y="87"/>
                    <a:pt x="413" y="86"/>
                  </a:cubicBezTo>
                  <a:cubicBezTo>
                    <a:pt x="419" y="69"/>
                    <a:pt x="415" y="49"/>
                    <a:pt x="401" y="35"/>
                  </a:cubicBezTo>
                  <a:cubicBezTo>
                    <a:pt x="381" y="15"/>
                    <a:pt x="350" y="15"/>
                    <a:pt x="330" y="35"/>
                  </a:cubicBezTo>
                  <a:cubicBezTo>
                    <a:pt x="20" y="345"/>
                    <a:pt x="20" y="345"/>
                    <a:pt x="20" y="345"/>
                  </a:cubicBezTo>
                  <a:cubicBezTo>
                    <a:pt x="0" y="365"/>
                    <a:pt x="0" y="396"/>
                    <a:pt x="20" y="416"/>
                  </a:cubicBezTo>
                  <a:cubicBezTo>
                    <a:pt x="39" y="436"/>
                    <a:pt x="71" y="436"/>
                    <a:pt x="91" y="416"/>
                  </a:cubicBezTo>
                  <a:cubicBezTo>
                    <a:pt x="171" y="336"/>
                    <a:pt x="171" y="336"/>
                    <a:pt x="171" y="336"/>
                  </a:cubicBezTo>
                  <a:cubicBezTo>
                    <a:pt x="171" y="336"/>
                    <a:pt x="171" y="335"/>
                    <a:pt x="171" y="335"/>
                  </a:cubicBezTo>
                  <a:cubicBezTo>
                    <a:pt x="184" y="322"/>
                    <a:pt x="192" y="333"/>
                    <a:pt x="187" y="344"/>
                  </a:cubicBezTo>
                  <a:cubicBezTo>
                    <a:pt x="187" y="345"/>
                    <a:pt x="187" y="345"/>
                    <a:pt x="187" y="345"/>
                  </a:cubicBezTo>
                  <a:cubicBezTo>
                    <a:pt x="179" y="364"/>
                    <a:pt x="183" y="386"/>
                    <a:pt x="198" y="401"/>
                  </a:cubicBezTo>
                  <a:cubicBezTo>
                    <a:pt x="217" y="420"/>
                    <a:pt x="249" y="420"/>
                    <a:pt x="268" y="401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98" y="71"/>
                    <a:pt x="598" y="39"/>
                    <a:pt x="579" y="20"/>
                  </a:cubicBezTo>
                </a:path>
              </a:pathLst>
            </a:custGeom>
            <a:solidFill>
              <a:srgbClr val="FAC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zh-CN" altLang="en-US" sz="1800">
                <a:solidFill>
                  <a:srgbClr val="000000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117A788D-01E1-48C1-9854-B0A269D32408}"/>
              </a:ext>
            </a:extLst>
          </p:cNvPr>
          <p:cNvSpPr/>
          <p:nvPr/>
        </p:nvSpPr>
        <p:spPr>
          <a:xfrm>
            <a:off x="982638" y="5639240"/>
            <a:ext cx="10152328" cy="9232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zh-CN" altLang="en-US" sz="1800">
              <a:solidFill>
                <a:srgbClr val="FFFFFF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013FE8E-F6A9-4460-BBB7-966C7BE5C02D}"/>
              </a:ext>
            </a:extLst>
          </p:cNvPr>
          <p:cNvGrpSpPr/>
          <p:nvPr/>
        </p:nvGrpSpPr>
        <p:grpSpPr>
          <a:xfrm>
            <a:off x="1019042" y="537373"/>
            <a:ext cx="10152328" cy="923210"/>
            <a:chOff x="1019176" y="2018166"/>
            <a:chExt cx="10153650" cy="92333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8CA9C7B-1593-4F09-B42B-97A6B5F59284}"/>
                </a:ext>
              </a:extLst>
            </p:cNvPr>
            <p:cNvSpPr/>
            <p:nvPr/>
          </p:nvSpPr>
          <p:spPr>
            <a:xfrm>
              <a:off x="1019176" y="2018166"/>
              <a:ext cx="10153650" cy="923330"/>
            </a:xfrm>
            <a:prstGeom prst="rect">
              <a:avLst/>
            </a:prstGeom>
            <a:solidFill>
              <a:srgbClr val="FAC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+mn-ea"/>
                  <a:sym typeface="+mn-lt"/>
                </a:rPr>
                <a:t>特摄片</a:t>
              </a:r>
            </a:p>
          </p:txBody>
        </p:sp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E189EC3E-5D8C-4C68-BC23-06295BECD77F}"/>
                </a:ext>
              </a:extLst>
            </p:cNvPr>
            <p:cNvSpPr/>
            <p:nvPr/>
          </p:nvSpPr>
          <p:spPr>
            <a:xfrm rot="5400000">
              <a:off x="10345959" y="2287582"/>
              <a:ext cx="334787" cy="384500"/>
            </a:xfrm>
            <a:custGeom>
              <a:avLst/>
              <a:gdLst>
                <a:gd name="T0" fmla="*/ 329 w 345"/>
                <a:gd name="T1" fmla="*/ 213 h 397"/>
                <a:gd name="T2" fmla="*/ 273 w 345"/>
                <a:gd name="T3" fmla="*/ 213 h 397"/>
                <a:gd name="T4" fmla="*/ 212 w 345"/>
                <a:gd name="T5" fmla="*/ 153 h 397"/>
                <a:gd name="T6" fmla="*/ 212 w 345"/>
                <a:gd name="T7" fmla="*/ 357 h 397"/>
                <a:gd name="T8" fmla="*/ 172 w 345"/>
                <a:gd name="T9" fmla="*/ 397 h 397"/>
                <a:gd name="T10" fmla="*/ 132 w 345"/>
                <a:gd name="T11" fmla="*/ 357 h 397"/>
                <a:gd name="T12" fmla="*/ 132 w 345"/>
                <a:gd name="T13" fmla="*/ 153 h 397"/>
                <a:gd name="T14" fmla="*/ 72 w 345"/>
                <a:gd name="T15" fmla="*/ 213 h 397"/>
                <a:gd name="T16" fmla="*/ 44 w 345"/>
                <a:gd name="T17" fmla="*/ 225 h 397"/>
                <a:gd name="T18" fmla="*/ 16 w 345"/>
                <a:gd name="T19" fmla="*/ 213 h 397"/>
                <a:gd name="T20" fmla="*/ 16 w 345"/>
                <a:gd name="T21" fmla="*/ 157 h 397"/>
                <a:gd name="T22" fmla="*/ 172 w 345"/>
                <a:gd name="T23" fmla="*/ 0 h 397"/>
                <a:gd name="T24" fmla="*/ 329 w 345"/>
                <a:gd name="T25" fmla="*/ 157 h 397"/>
                <a:gd name="T26" fmla="*/ 329 w 345"/>
                <a:gd name="T27" fmla="*/ 213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" h="397">
                  <a:moveTo>
                    <a:pt x="329" y="213"/>
                  </a:moveTo>
                  <a:cubicBezTo>
                    <a:pt x="313" y="229"/>
                    <a:pt x="288" y="229"/>
                    <a:pt x="273" y="213"/>
                  </a:cubicBezTo>
                  <a:lnTo>
                    <a:pt x="212" y="153"/>
                  </a:lnTo>
                  <a:lnTo>
                    <a:pt x="212" y="357"/>
                  </a:lnTo>
                  <a:cubicBezTo>
                    <a:pt x="212" y="379"/>
                    <a:pt x="195" y="397"/>
                    <a:pt x="172" y="397"/>
                  </a:cubicBezTo>
                  <a:cubicBezTo>
                    <a:pt x="150" y="397"/>
                    <a:pt x="132" y="379"/>
                    <a:pt x="132" y="357"/>
                  </a:cubicBezTo>
                  <a:lnTo>
                    <a:pt x="132" y="153"/>
                  </a:lnTo>
                  <a:lnTo>
                    <a:pt x="72" y="213"/>
                  </a:lnTo>
                  <a:cubicBezTo>
                    <a:pt x="65" y="221"/>
                    <a:pt x="54" y="225"/>
                    <a:pt x="44" y="225"/>
                  </a:cubicBezTo>
                  <a:cubicBezTo>
                    <a:pt x="34" y="225"/>
                    <a:pt x="24" y="221"/>
                    <a:pt x="16" y="213"/>
                  </a:cubicBezTo>
                  <a:cubicBezTo>
                    <a:pt x="0" y="198"/>
                    <a:pt x="0" y="172"/>
                    <a:pt x="16" y="157"/>
                  </a:cubicBezTo>
                  <a:lnTo>
                    <a:pt x="172" y="0"/>
                  </a:lnTo>
                  <a:lnTo>
                    <a:pt x="329" y="157"/>
                  </a:lnTo>
                  <a:cubicBezTo>
                    <a:pt x="345" y="172"/>
                    <a:pt x="345" y="198"/>
                    <a:pt x="329" y="213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54"/>
              <a:endParaRPr lang="zh-CN" altLang="en-US">
                <a:solidFill>
                  <a:srgbClr val="FFFFFF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E88F24C-FCCB-4E37-A9F8-B12F612B0451}"/>
              </a:ext>
            </a:extLst>
          </p:cNvPr>
          <p:cNvGrpSpPr/>
          <p:nvPr/>
        </p:nvGrpSpPr>
        <p:grpSpPr>
          <a:xfrm>
            <a:off x="1111933" y="2217837"/>
            <a:ext cx="1723325" cy="504779"/>
            <a:chOff x="1365678" y="4982642"/>
            <a:chExt cx="1723549" cy="504845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9BB94AA-CB20-45F0-8326-13D4732B6B56}"/>
                </a:ext>
              </a:extLst>
            </p:cNvPr>
            <p:cNvSpPr txBox="1"/>
            <p:nvPr/>
          </p:nvSpPr>
          <p:spPr>
            <a:xfrm>
              <a:off x="1365678" y="4982642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154"/>
              <a:r>
                <a:rPr lang="zh-CN" altLang="en-US" sz="2400" spc="600" dirty="0">
                  <a:solidFill>
                    <a:srgbClr val="FFFFFF"/>
                  </a:solidFill>
                  <a:latin typeface="Arial"/>
                  <a:ea typeface="微软雅黑"/>
                  <a:cs typeface="+mn-ea"/>
                  <a:sym typeface="+mn-lt"/>
                </a:rPr>
                <a:t>标题添加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714FACC-082C-478F-BCDF-7909274BDB75}"/>
                </a:ext>
              </a:extLst>
            </p:cNvPr>
            <p:cNvCxnSpPr>
              <a:cxnSpLocks/>
            </p:cNvCxnSpPr>
            <p:nvPr/>
          </p:nvCxnSpPr>
          <p:spPr>
            <a:xfrm>
              <a:off x="1507316" y="5487487"/>
              <a:ext cx="389255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036DEF66-C216-1F96-3663-0F6FE83DC290}"/>
              </a:ext>
            </a:extLst>
          </p:cNvPr>
          <p:cNvSpPr txBox="1"/>
          <p:nvPr/>
        </p:nvSpPr>
        <p:spPr>
          <a:xfrm>
            <a:off x="1111933" y="1765988"/>
            <a:ext cx="5852175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说起特摄，一般第一影响就是奥特曼的形象，在中国民间，奥特曼就是特摄的代名词。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特摄这个词，其实翻译自日语“特撮”，即“特殊摄影”的简称。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广义上，大量使用特殊美术，频繁运用特殊摄影，并辅以银幕合成的影视作品都可以算作特摄片。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狭义上，特摄片是指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日式特摄片，即使用传统特殊道具如皮套和等比例模型，并通过传统特殊美术去模拟爆破、灾害等特殊景象的影视作品。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3BF9473-CA2A-A568-A168-69C8F75F8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108" y="1631860"/>
            <a:ext cx="3735114" cy="37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8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729BA09-99AD-419C-9307-457835783195}"/>
              </a:ext>
            </a:extLst>
          </p:cNvPr>
          <p:cNvGrpSpPr/>
          <p:nvPr/>
        </p:nvGrpSpPr>
        <p:grpSpPr>
          <a:xfrm>
            <a:off x="-1568512" y="-898201"/>
            <a:ext cx="3092313" cy="2240967"/>
            <a:chOff x="6006193" y="4875389"/>
            <a:chExt cx="5754688" cy="4170363"/>
          </a:xfrm>
        </p:grpSpPr>
        <p:sp>
          <p:nvSpPr>
            <p:cNvPr id="6" name="Freeform 49">
              <a:extLst>
                <a:ext uri="{FF2B5EF4-FFF2-40B4-BE49-F238E27FC236}">
                  <a16:creationId xmlns:a16="http://schemas.microsoft.com/office/drawing/2014/main" id="{52C9DBDF-FCFB-4D07-BCD2-2C1E92BE0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193" y="4875389"/>
              <a:ext cx="5754688" cy="4170363"/>
            </a:xfrm>
            <a:custGeom>
              <a:avLst/>
              <a:gdLst>
                <a:gd name="T0" fmla="*/ 1242 w 1357"/>
                <a:gd name="T1" fmla="*/ 0 h 982"/>
                <a:gd name="T2" fmla="*/ 1160 w 1357"/>
                <a:gd name="T3" fmla="*/ 34 h 982"/>
                <a:gd name="T4" fmla="*/ 979 w 1357"/>
                <a:gd name="T5" fmla="*/ 215 h 982"/>
                <a:gd name="T6" fmla="*/ 955 w 1357"/>
                <a:gd name="T7" fmla="*/ 227 h 982"/>
                <a:gd name="T8" fmla="*/ 940 w 1357"/>
                <a:gd name="T9" fmla="*/ 191 h 982"/>
                <a:gd name="T10" fmla="*/ 941 w 1357"/>
                <a:gd name="T11" fmla="*/ 188 h 982"/>
                <a:gd name="T12" fmla="*/ 913 w 1357"/>
                <a:gd name="T13" fmla="*/ 70 h 982"/>
                <a:gd name="T14" fmla="*/ 832 w 1357"/>
                <a:gd name="T15" fmla="*/ 36 h 982"/>
                <a:gd name="T16" fmla="*/ 750 w 1357"/>
                <a:gd name="T17" fmla="*/ 70 h 982"/>
                <a:gd name="T18" fmla="*/ 34 w 1357"/>
                <a:gd name="T19" fmla="*/ 785 h 982"/>
                <a:gd name="T20" fmla="*/ 0 w 1357"/>
                <a:gd name="T21" fmla="*/ 866 h 982"/>
                <a:gd name="T22" fmla="*/ 0 w 1357"/>
                <a:gd name="T23" fmla="*/ 868 h 982"/>
                <a:gd name="T24" fmla="*/ 34 w 1357"/>
                <a:gd name="T25" fmla="*/ 949 h 982"/>
                <a:gd name="T26" fmla="*/ 115 w 1357"/>
                <a:gd name="T27" fmla="*/ 982 h 982"/>
                <a:gd name="T28" fmla="*/ 117 w 1357"/>
                <a:gd name="T29" fmla="*/ 982 h 982"/>
                <a:gd name="T30" fmla="*/ 197 w 1357"/>
                <a:gd name="T31" fmla="*/ 949 h 982"/>
                <a:gd name="T32" fmla="*/ 382 w 1357"/>
                <a:gd name="T33" fmla="*/ 764 h 982"/>
                <a:gd name="T34" fmla="*/ 384 w 1357"/>
                <a:gd name="T35" fmla="*/ 762 h 982"/>
                <a:gd name="T36" fmla="*/ 409 w 1357"/>
                <a:gd name="T37" fmla="*/ 749 h 982"/>
                <a:gd name="T38" fmla="*/ 421 w 1357"/>
                <a:gd name="T39" fmla="*/ 784 h 982"/>
                <a:gd name="T40" fmla="*/ 420 w 1357"/>
                <a:gd name="T41" fmla="*/ 786 h 982"/>
                <a:gd name="T42" fmla="*/ 444 w 1357"/>
                <a:gd name="T43" fmla="*/ 913 h 982"/>
                <a:gd name="T44" fmla="*/ 526 w 1357"/>
                <a:gd name="T45" fmla="*/ 947 h 982"/>
                <a:gd name="T46" fmla="*/ 607 w 1357"/>
                <a:gd name="T47" fmla="*/ 913 h 982"/>
                <a:gd name="T48" fmla="*/ 1323 w 1357"/>
                <a:gd name="T49" fmla="*/ 197 h 982"/>
                <a:gd name="T50" fmla="*/ 1357 w 1357"/>
                <a:gd name="T51" fmla="*/ 116 h 982"/>
                <a:gd name="T52" fmla="*/ 1357 w 1357"/>
                <a:gd name="T53" fmla="*/ 115 h 982"/>
                <a:gd name="T54" fmla="*/ 1323 w 1357"/>
                <a:gd name="T55" fmla="*/ 34 h 982"/>
                <a:gd name="T56" fmla="*/ 1242 w 1357"/>
                <a:gd name="T57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57" h="982">
                  <a:moveTo>
                    <a:pt x="1242" y="0"/>
                  </a:moveTo>
                  <a:cubicBezTo>
                    <a:pt x="1212" y="0"/>
                    <a:pt x="1182" y="12"/>
                    <a:pt x="1160" y="34"/>
                  </a:cubicBezTo>
                  <a:cubicBezTo>
                    <a:pt x="979" y="215"/>
                    <a:pt x="979" y="215"/>
                    <a:pt x="979" y="215"/>
                  </a:cubicBezTo>
                  <a:cubicBezTo>
                    <a:pt x="970" y="224"/>
                    <a:pt x="962" y="227"/>
                    <a:pt x="955" y="227"/>
                  </a:cubicBezTo>
                  <a:cubicBezTo>
                    <a:pt x="941" y="227"/>
                    <a:pt x="934" y="210"/>
                    <a:pt x="940" y="191"/>
                  </a:cubicBezTo>
                  <a:cubicBezTo>
                    <a:pt x="941" y="190"/>
                    <a:pt x="941" y="189"/>
                    <a:pt x="941" y="188"/>
                  </a:cubicBezTo>
                  <a:cubicBezTo>
                    <a:pt x="954" y="148"/>
                    <a:pt x="945" y="102"/>
                    <a:pt x="913" y="70"/>
                  </a:cubicBezTo>
                  <a:cubicBezTo>
                    <a:pt x="891" y="47"/>
                    <a:pt x="861" y="36"/>
                    <a:pt x="832" y="36"/>
                  </a:cubicBezTo>
                  <a:cubicBezTo>
                    <a:pt x="802" y="36"/>
                    <a:pt x="772" y="47"/>
                    <a:pt x="750" y="70"/>
                  </a:cubicBezTo>
                  <a:cubicBezTo>
                    <a:pt x="34" y="785"/>
                    <a:pt x="34" y="785"/>
                    <a:pt x="34" y="785"/>
                  </a:cubicBezTo>
                  <a:cubicBezTo>
                    <a:pt x="12" y="808"/>
                    <a:pt x="0" y="837"/>
                    <a:pt x="0" y="86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897"/>
                    <a:pt x="12" y="926"/>
                    <a:pt x="34" y="949"/>
                  </a:cubicBezTo>
                  <a:cubicBezTo>
                    <a:pt x="56" y="971"/>
                    <a:pt x="86" y="982"/>
                    <a:pt x="115" y="982"/>
                  </a:cubicBezTo>
                  <a:cubicBezTo>
                    <a:pt x="117" y="982"/>
                    <a:pt x="117" y="982"/>
                    <a:pt x="117" y="982"/>
                  </a:cubicBezTo>
                  <a:cubicBezTo>
                    <a:pt x="146" y="982"/>
                    <a:pt x="175" y="971"/>
                    <a:pt x="197" y="949"/>
                  </a:cubicBezTo>
                  <a:cubicBezTo>
                    <a:pt x="382" y="764"/>
                    <a:pt x="382" y="764"/>
                    <a:pt x="382" y="764"/>
                  </a:cubicBezTo>
                  <a:cubicBezTo>
                    <a:pt x="383" y="764"/>
                    <a:pt x="383" y="763"/>
                    <a:pt x="384" y="762"/>
                  </a:cubicBezTo>
                  <a:cubicBezTo>
                    <a:pt x="394" y="753"/>
                    <a:pt x="402" y="749"/>
                    <a:pt x="409" y="749"/>
                  </a:cubicBezTo>
                  <a:cubicBezTo>
                    <a:pt x="422" y="749"/>
                    <a:pt x="428" y="766"/>
                    <a:pt x="421" y="784"/>
                  </a:cubicBezTo>
                  <a:cubicBezTo>
                    <a:pt x="420" y="784"/>
                    <a:pt x="420" y="785"/>
                    <a:pt x="420" y="786"/>
                  </a:cubicBezTo>
                  <a:cubicBezTo>
                    <a:pt x="402" y="828"/>
                    <a:pt x="410" y="879"/>
                    <a:pt x="444" y="913"/>
                  </a:cubicBezTo>
                  <a:cubicBezTo>
                    <a:pt x="467" y="936"/>
                    <a:pt x="496" y="947"/>
                    <a:pt x="526" y="947"/>
                  </a:cubicBezTo>
                  <a:cubicBezTo>
                    <a:pt x="555" y="947"/>
                    <a:pt x="585" y="936"/>
                    <a:pt x="607" y="913"/>
                  </a:cubicBezTo>
                  <a:cubicBezTo>
                    <a:pt x="1323" y="197"/>
                    <a:pt x="1323" y="197"/>
                    <a:pt x="1323" y="197"/>
                  </a:cubicBezTo>
                  <a:cubicBezTo>
                    <a:pt x="1346" y="175"/>
                    <a:pt x="1357" y="146"/>
                    <a:pt x="1357" y="116"/>
                  </a:cubicBezTo>
                  <a:cubicBezTo>
                    <a:pt x="1357" y="115"/>
                    <a:pt x="1357" y="115"/>
                    <a:pt x="1357" y="115"/>
                  </a:cubicBezTo>
                  <a:cubicBezTo>
                    <a:pt x="1357" y="86"/>
                    <a:pt x="1346" y="56"/>
                    <a:pt x="1323" y="34"/>
                  </a:cubicBezTo>
                  <a:cubicBezTo>
                    <a:pt x="1301" y="12"/>
                    <a:pt x="1271" y="0"/>
                    <a:pt x="1242" y="0"/>
                  </a:cubicBezTo>
                </a:path>
              </a:pathLst>
            </a:custGeom>
            <a:solidFill>
              <a:srgbClr val="F8F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zh-CN" altLang="en-US" sz="1800">
                <a:solidFill>
                  <a:srgbClr val="000000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1E2A1B6B-C968-4057-9C51-32E020821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170" y="5907233"/>
              <a:ext cx="2708274" cy="2705100"/>
            </a:xfrm>
            <a:custGeom>
              <a:avLst/>
              <a:gdLst>
                <a:gd name="T0" fmla="*/ 101 w 637"/>
                <a:gd name="T1" fmla="*/ 614 h 636"/>
                <a:gd name="T2" fmla="*/ 22 w 637"/>
                <a:gd name="T3" fmla="*/ 614 h 636"/>
                <a:gd name="T4" fmla="*/ 22 w 637"/>
                <a:gd name="T5" fmla="*/ 535 h 636"/>
                <a:gd name="T6" fmla="*/ 536 w 637"/>
                <a:gd name="T7" fmla="*/ 21 h 636"/>
                <a:gd name="T8" fmla="*/ 615 w 637"/>
                <a:gd name="T9" fmla="*/ 21 h 636"/>
                <a:gd name="T10" fmla="*/ 615 w 637"/>
                <a:gd name="T11" fmla="*/ 100 h 636"/>
                <a:gd name="T12" fmla="*/ 101 w 637"/>
                <a:gd name="T13" fmla="*/ 614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636">
                  <a:moveTo>
                    <a:pt x="101" y="614"/>
                  </a:moveTo>
                  <a:cubicBezTo>
                    <a:pt x="79" y="636"/>
                    <a:pt x="44" y="636"/>
                    <a:pt x="22" y="614"/>
                  </a:cubicBezTo>
                  <a:cubicBezTo>
                    <a:pt x="0" y="592"/>
                    <a:pt x="0" y="557"/>
                    <a:pt x="22" y="535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58" y="0"/>
                    <a:pt x="593" y="0"/>
                    <a:pt x="615" y="21"/>
                  </a:cubicBezTo>
                  <a:cubicBezTo>
                    <a:pt x="637" y="43"/>
                    <a:pt x="637" y="79"/>
                    <a:pt x="615" y="100"/>
                  </a:cubicBezTo>
                  <a:lnTo>
                    <a:pt x="101" y="614"/>
                  </a:lnTo>
                  <a:close/>
                </a:path>
              </a:pathLst>
            </a:custGeom>
            <a:solidFill>
              <a:srgbClr val="FAF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zh-CN" altLang="en-US" sz="1800">
                <a:solidFill>
                  <a:srgbClr val="000000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" name="Freeform 41">
              <a:extLst>
                <a:ext uri="{FF2B5EF4-FFF2-40B4-BE49-F238E27FC236}">
                  <a16:creationId xmlns:a16="http://schemas.microsoft.com/office/drawing/2014/main" id="{26D9A6C5-F87F-4921-B0E7-23189F1B9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646" y="5907233"/>
              <a:ext cx="2544763" cy="1858963"/>
            </a:xfrm>
            <a:custGeom>
              <a:avLst/>
              <a:gdLst>
                <a:gd name="T0" fmla="*/ 579 w 598"/>
                <a:gd name="T1" fmla="*/ 20 h 436"/>
                <a:gd name="T2" fmla="*/ 508 w 598"/>
                <a:gd name="T3" fmla="*/ 20 h 436"/>
                <a:gd name="T4" fmla="*/ 429 w 598"/>
                <a:gd name="T5" fmla="*/ 98 h 436"/>
                <a:gd name="T6" fmla="*/ 413 w 598"/>
                <a:gd name="T7" fmla="*/ 87 h 436"/>
                <a:gd name="T8" fmla="*/ 413 w 598"/>
                <a:gd name="T9" fmla="*/ 86 h 436"/>
                <a:gd name="T10" fmla="*/ 401 w 598"/>
                <a:gd name="T11" fmla="*/ 35 h 436"/>
                <a:gd name="T12" fmla="*/ 330 w 598"/>
                <a:gd name="T13" fmla="*/ 35 h 436"/>
                <a:gd name="T14" fmla="*/ 20 w 598"/>
                <a:gd name="T15" fmla="*/ 345 h 436"/>
                <a:gd name="T16" fmla="*/ 20 w 598"/>
                <a:gd name="T17" fmla="*/ 416 h 436"/>
                <a:gd name="T18" fmla="*/ 91 w 598"/>
                <a:gd name="T19" fmla="*/ 416 h 436"/>
                <a:gd name="T20" fmla="*/ 171 w 598"/>
                <a:gd name="T21" fmla="*/ 336 h 436"/>
                <a:gd name="T22" fmla="*/ 171 w 598"/>
                <a:gd name="T23" fmla="*/ 335 h 436"/>
                <a:gd name="T24" fmla="*/ 187 w 598"/>
                <a:gd name="T25" fmla="*/ 344 h 436"/>
                <a:gd name="T26" fmla="*/ 187 w 598"/>
                <a:gd name="T27" fmla="*/ 345 h 436"/>
                <a:gd name="T28" fmla="*/ 198 w 598"/>
                <a:gd name="T29" fmla="*/ 401 h 436"/>
                <a:gd name="T30" fmla="*/ 268 w 598"/>
                <a:gd name="T31" fmla="*/ 401 h 436"/>
                <a:gd name="T32" fmla="*/ 579 w 598"/>
                <a:gd name="T33" fmla="*/ 90 h 436"/>
                <a:gd name="T34" fmla="*/ 579 w 598"/>
                <a:gd name="T35" fmla="*/ 2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8" h="436">
                  <a:moveTo>
                    <a:pt x="579" y="20"/>
                  </a:moveTo>
                  <a:cubicBezTo>
                    <a:pt x="559" y="0"/>
                    <a:pt x="527" y="0"/>
                    <a:pt x="508" y="20"/>
                  </a:cubicBezTo>
                  <a:cubicBezTo>
                    <a:pt x="429" y="98"/>
                    <a:pt x="429" y="98"/>
                    <a:pt x="429" y="98"/>
                  </a:cubicBezTo>
                  <a:cubicBezTo>
                    <a:pt x="417" y="110"/>
                    <a:pt x="408" y="100"/>
                    <a:pt x="413" y="87"/>
                  </a:cubicBezTo>
                  <a:cubicBezTo>
                    <a:pt x="413" y="87"/>
                    <a:pt x="413" y="87"/>
                    <a:pt x="413" y="86"/>
                  </a:cubicBezTo>
                  <a:cubicBezTo>
                    <a:pt x="419" y="69"/>
                    <a:pt x="415" y="49"/>
                    <a:pt x="401" y="35"/>
                  </a:cubicBezTo>
                  <a:cubicBezTo>
                    <a:pt x="381" y="15"/>
                    <a:pt x="350" y="15"/>
                    <a:pt x="330" y="35"/>
                  </a:cubicBezTo>
                  <a:cubicBezTo>
                    <a:pt x="20" y="345"/>
                    <a:pt x="20" y="345"/>
                    <a:pt x="20" y="345"/>
                  </a:cubicBezTo>
                  <a:cubicBezTo>
                    <a:pt x="0" y="365"/>
                    <a:pt x="0" y="396"/>
                    <a:pt x="20" y="416"/>
                  </a:cubicBezTo>
                  <a:cubicBezTo>
                    <a:pt x="39" y="436"/>
                    <a:pt x="71" y="436"/>
                    <a:pt x="91" y="416"/>
                  </a:cubicBezTo>
                  <a:cubicBezTo>
                    <a:pt x="171" y="336"/>
                    <a:pt x="171" y="336"/>
                    <a:pt x="171" y="336"/>
                  </a:cubicBezTo>
                  <a:cubicBezTo>
                    <a:pt x="171" y="336"/>
                    <a:pt x="171" y="335"/>
                    <a:pt x="171" y="335"/>
                  </a:cubicBezTo>
                  <a:cubicBezTo>
                    <a:pt x="184" y="322"/>
                    <a:pt x="192" y="333"/>
                    <a:pt x="187" y="344"/>
                  </a:cubicBezTo>
                  <a:cubicBezTo>
                    <a:pt x="187" y="345"/>
                    <a:pt x="187" y="345"/>
                    <a:pt x="187" y="345"/>
                  </a:cubicBezTo>
                  <a:cubicBezTo>
                    <a:pt x="179" y="364"/>
                    <a:pt x="183" y="386"/>
                    <a:pt x="198" y="401"/>
                  </a:cubicBezTo>
                  <a:cubicBezTo>
                    <a:pt x="217" y="420"/>
                    <a:pt x="249" y="420"/>
                    <a:pt x="268" y="401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98" y="71"/>
                    <a:pt x="598" y="39"/>
                    <a:pt x="579" y="20"/>
                  </a:cubicBezTo>
                </a:path>
              </a:pathLst>
            </a:custGeom>
            <a:solidFill>
              <a:srgbClr val="FAC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zh-CN" altLang="en-US" sz="1800">
                <a:solidFill>
                  <a:srgbClr val="000000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117A788D-01E1-48C1-9854-B0A269D32408}"/>
              </a:ext>
            </a:extLst>
          </p:cNvPr>
          <p:cNvSpPr/>
          <p:nvPr/>
        </p:nvSpPr>
        <p:spPr>
          <a:xfrm>
            <a:off x="982638" y="5639240"/>
            <a:ext cx="10152328" cy="9232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zh-CN" altLang="en-US" sz="1800">
              <a:solidFill>
                <a:srgbClr val="FFFFFF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013FE8E-F6A9-4460-BBB7-966C7BE5C02D}"/>
              </a:ext>
            </a:extLst>
          </p:cNvPr>
          <p:cNvGrpSpPr/>
          <p:nvPr/>
        </p:nvGrpSpPr>
        <p:grpSpPr>
          <a:xfrm>
            <a:off x="1019042" y="537373"/>
            <a:ext cx="10152328" cy="923210"/>
            <a:chOff x="1019176" y="2018166"/>
            <a:chExt cx="10153650" cy="92333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8CA9C7B-1593-4F09-B42B-97A6B5F59284}"/>
                </a:ext>
              </a:extLst>
            </p:cNvPr>
            <p:cNvSpPr/>
            <p:nvPr/>
          </p:nvSpPr>
          <p:spPr>
            <a:xfrm>
              <a:off x="1019176" y="2018166"/>
              <a:ext cx="10153650" cy="923330"/>
            </a:xfrm>
            <a:prstGeom prst="rect">
              <a:avLst/>
            </a:prstGeom>
            <a:solidFill>
              <a:srgbClr val="FAC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+mn-ea"/>
                  <a:sym typeface="+mn-lt"/>
                </a:rPr>
                <a:t>日式特摄片</a:t>
              </a:r>
            </a:p>
          </p:txBody>
        </p:sp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E189EC3E-5D8C-4C68-BC23-06295BECD77F}"/>
                </a:ext>
              </a:extLst>
            </p:cNvPr>
            <p:cNvSpPr/>
            <p:nvPr/>
          </p:nvSpPr>
          <p:spPr>
            <a:xfrm rot="5400000">
              <a:off x="10345959" y="2287582"/>
              <a:ext cx="334787" cy="384500"/>
            </a:xfrm>
            <a:custGeom>
              <a:avLst/>
              <a:gdLst>
                <a:gd name="T0" fmla="*/ 329 w 345"/>
                <a:gd name="T1" fmla="*/ 213 h 397"/>
                <a:gd name="T2" fmla="*/ 273 w 345"/>
                <a:gd name="T3" fmla="*/ 213 h 397"/>
                <a:gd name="T4" fmla="*/ 212 w 345"/>
                <a:gd name="T5" fmla="*/ 153 h 397"/>
                <a:gd name="T6" fmla="*/ 212 w 345"/>
                <a:gd name="T7" fmla="*/ 357 h 397"/>
                <a:gd name="T8" fmla="*/ 172 w 345"/>
                <a:gd name="T9" fmla="*/ 397 h 397"/>
                <a:gd name="T10" fmla="*/ 132 w 345"/>
                <a:gd name="T11" fmla="*/ 357 h 397"/>
                <a:gd name="T12" fmla="*/ 132 w 345"/>
                <a:gd name="T13" fmla="*/ 153 h 397"/>
                <a:gd name="T14" fmla="*/ 72 w 345"/>
                <a:gd name="T15" fmla="*/ 213 h 397"/>
                <a:gd name="T16" fmla="*/ 44 w 345"/>
                <a:gd name="T17" fmla="*/ 225 h 397"/>
                <a:gd name="T18" fmla="*/ 16 w 345"/>
                <a:gd name="T19" fmla="*/ 213 h 397"/>
                <a:gd name="T20" fmla="*/ 16 w 345"/>
                <a:gd name="T21" fmla="*/ 157 h 397"/>
                <a:gd name="T22" fmla="*/ 172 w 345"/>
                <a:gd name="T23" fmla="*/ 0 h 397"/>
                <a:gd name="T24" fmla="*/ 329 w 345"/>
                <a:gd name="T25" fmla="*/ 157 h 397"/>
                <a:gd name="T26" fmla="*/ 329 w 345"/>
                <a:gd name="T27" fmla="*/ 213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" h="397">
                  <a:moveTo>
                    <a:pt x="329" y="213"/>
                  </a:moveTo>
                  <a:cubicBezTo>
                    <a:pt x="313" y="229"/>
                    <a:pt x="288" y="229"/>
                    <a:pt x="273" y="213"/>
                  </a:cubicBezTo>
                  <a:lnTo>
                    <a:pt x="212" y="153"/>
                  </a:lnTo>
                  <a:lnTo>
                    <a:pt x="212" y="357"/>
                  </a:lnTo>
                  <a:cubicBezTo>
                    <a:pt x="212" y="379"/>
                    <a:pt x="195" y="397"/>
                    <a:pt x="172" y="397"/>
                  </a:cubicBezTo>
                  <a:cubicBezTo>
                    <a:pt x="150" y="397"/>
                    <a:pt x="132" y="379"/>
                    <a:pt x="132" y="357"/>
                  </a:cubicBezTo>
                  <a:lnTo>
                    <a:pt x="132" y="153"/>
                  </a:lnTo>
                  <a:lnTo>
                    <a:pt x="72" y="213"/>
                  </a:lnTo>
                  <a:cubicBezTo>
                    <a:pt x="65" y="221"/>
                    <a:pt x="54" y="225"/>
                    <a:pt x="44" y="225"/>
                  </a:cubicBezTo>
                  <a:cubicBezTo>
                    <a:pt x="34" y="225"/>
                    <a:pt x="24" y="221"/>
                    <a:pt x="16" y="213"/>
                  </a:cubicBezTo>
                  <a:cubicBezTo>
                    <a:pt x="0" y="198"/>
                    <a:pt x="0" y="172"/>
                    <a:pt x="16" y="157"/>
                  </a:cubicBezTo>
                  <a:lnTo>
                    <a:pt x="172" y="0"/>
                  </a:lnTo>
                  <a:lnTo>
                    <a:pt x="329" y="157"/>
                  </a:lnTo>
                  <a:cubicBezTo>
                    <a:pt x="345" y="172"/>
                    <a:pt x="345" y="198"/>
                    <a:pt x="329" y="213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54"/>
              <a:endParaRPr lang="zh-CN" altLang="en-US">
                <a:solidFill>
                  <a:srgbClr val="FFFFFF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E88F24C-FCCB-4E37-A9F8-B12F612B0451}"/>
              </a:ext>
            </a:extLst>
          </p:cNvPr>
          <p:cNvGrpSpPr/>
          <p:nvPr/>
        </p:nvGrpSpPr>
        <p:grpSpPr>
          <a:xfrm>
            <a:off x="1111933" y="2217837"/>
            <a:ext cx="1723325" cy="504779"/>
            <a:chOff x="1365678" y="4982642"/>
            <a:chExt cx="1723549" cy="504845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9BB94AA-CB20-45F0-8326-13D4732B6B56}"/>
                </a:ext>
              </a:extLst>
            </p:cNvPr>
            <p:cNvSpPr txBox="1"/>
            <p:nvPr/>
          </p:nvSpPr>
          <p:spPr>
            <a:xfrm>
              <a:off x="1365678" y="4982642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154"/>
              <a:r>
                <a:rPr lang="zh-CN" altLang="en-US" sz="2400" spc="600" dirty="0">
                  <a:solidFill>
                    <a:srgbClr val="FFFFFF"/>
                  </a:solidFill>
                  <a:latin typeface="Arial"/>
                  <a:ea typeface="微软雅黑"/>
                  <a:cs typeface="+mn-ea"/>
                  <a:sym typeface="+mn-lt"/>
                </a:rPr>
                <a:t>标题添加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714FACC-082C-478F-BCDF-7909274BDB75}"/>
                </a:ext>
              </a:extLst>
            </p:cNvPr>
            <p:cNvCxnSpPr>
              <a:cxnSpLocks/>
            </p:cNvCxnSpPr>
            <p:nvPr/>
          </p:nvCxnSpPr>
          <p:spPr>
            <a:xfrm>
              <a:off x="1507316" y="5487487"/>
              <a:ext cx="389255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AEA4CCC-AD2D-ABFD-0D2D-4FCA50405273}"/>
              </a:ext>
            </a:extLst>
          </p:cNvPr>
          <p:cNvSpPr txBox="1"/>
          <p:nvPr/>
        </p:nvSpPr>
        <p:spPr>
          <a:xfrm>
            <a:off x="1111933" y="1765988"/>
            <a:ext cx="5852175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60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年前，在特效技术落后的年代，圆谷英二为了能突出电影逼真感，创造了怪物皮套和城市仿真模型的拍摄手段。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那时的电脑特效大多只能表现出光线的特效相比，真实的模型爆炸和皮套怪物，辅以落后的影视呈现技术，在当时看来非常不可思议，完全可以以假乱真的。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彼时的日本特摄在不断研磨手工匠人精神的极致，而大洋彼岸则在探索改变未来的新技术。从此二者的前进道路就此分开。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E137B33-EBA8-B0DA-89FC-E59369E068CA}"/>
              </a:ext>
            </a:extLst>
          </p:cNvPr>
          <p:cNvGrpSpPr/>
          <p:nvPr/>
        </p:nvGrpSpPr>
        <p:grpSpPr>
          <a:xfrm>
            <a:off x="7273869" y="1582883"/>
            <a:ext cx="3694283" cy="3693821"/>
            <a:chOff x="7273869" y="1582883"/>
            <a:chExt cx="3694283" cy="369382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2A799C6-ECAF-A83C-2D85-403676380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331" y="1582883"/>
              <a:ext cx="3693821" cy="3693821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C815448-4204-7A55-A106-12D1BBD61EDB}"/>
                </a:ext>
              </a:extLst>
            </p:cNvPr>
            <p:cNvSpPr/>
            <p:nvPr/>
          </p:nvSpPr>
          <p:spPr>
            <a:xfrm>
              <a:off x="7273869" y="3491863"/>
              <a:ext cx="3678676" cy="106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34F53059-C3E8-0BB2-3DE9-25F20314E7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869" y="3548631"/>
            <a:ext cx="3678676" cy="205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4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729BA09-99AD-419C-9307-457835783195}"/>
              </a:ext>
            </a:extLst>
          </p:cNvPr>
          <p:cNvGrpSpPr/>
          <p:nvPr/>
        </p:nvGrpSpPr>
        <p:grpSpPr>
          <a:xfrm>
            <a:off x="-1568512" y="-898201"/>
            <a:ext cx="3092313" cy="2240967"/>
            <a:chOff x="6006193" y="4875389"/>
            <a:chExt cx="5754688" cy="4170363"/>
          </a:xfrm>
        </p:grpSpPr>
        <p:sp>
          <p:nvSpPr>
            <p:cNvPr id="6" name="Freeform 49">
              <a:extLst>
                <a:ext uri="{FF2B5EF4-FFF2-40B4-BE49-F238E27FC236}">
                  <a16:creationId xmlns:a16="http://schemas.microsoft.com/office/drawing/2014/main" id="{52C9DBDF-FCFB-4D07-BCD2-2C1E92BE0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193" y="4875389"/>
              <a:ext cx="5754688" cy="4170363"/>
            </a:xfrm>
            <a:custGeom>
              <a:avLst/>
              <a:gdLst>
                <a:gd name="T0" fmla="*/ 1242 w 1357"/>
                <a:gd name="T1" fmla="*/ 0 h 982"/>
                <a:gd name="T2" fmla="*/ 1160 w 1357"/>
                <a:gd name="T3" fmla="*/ 34 h 982"/>
                <a:gd name="T4" fmla="*/ 979 w 1357"/>
                <a:gd name="T5" fmla="*/ 215 h 982"/>
                <a:gd name="T6" fmla="*/ 955 w 1357"/>
                <a:gd name="T7" fmla="*/ 227 h 982"/>
                <a:gd name="T8" fmla="*/ 940 w 1357"/>
                <a:gd name="T9" fmla="*/ 191 h 982"/>
                <a:gd name="T10" fmla="*/ 941 w 1357"/>
                <a:gd name="T11" fmla="*/ 188 h 982"/>
                <a:gd name="T12" fmla="*/ 913 w 1357"/>
                <a:gd name="T13" fmla="*/ 70 h 982"/>
                <a:gd name="T14" fmla="*/ 832 w 1357"/>
                <a:gd name="T15" fmla="*/ 36 h 982"/>
                <a:gd name="T16" fmla="*/ 750 w 1357"/>
                <a:gd name="T17" fmla="*/ 70 h 982"/>
                <a:gd name="T18" fmla="*/ 34 w 1357"/>
                <a:gd name="T19" fmla="*/ 785 h 982"/>
                <a:gd name="T20" fmla="*/ 0 w 1357"/>
                <a:gd name="T21" fmla="*/ 866 h 982"/>
                <a:gd name="T22" fmla="*/ 0 w 1357"/>
                <a:gd name="T23" fmla="*/ 868 h 982"/>
                <a:gd name="T24" fmla="*/ 34 w 1357"/>
                <a:gd name="T25" fmla="*/ 949 h 982"/>
                <a:gd name="T26" fmla="*/ 115 w 1357"/>
                <a:gd name="T27" fmla="*/ 982 h 982"/>
                <a:gd name="T28" fmla="*/ 117 w 1357"/>
                <a:gd name="T29" fmla="*/ 982 h 982"/>
                <a:gd name="T30" fmla="*/ 197 w 1357"/>
                <a:gd name="T31" fmla="*/ 949 h 982"/>
                <a:gd name="T32" fmla="*/ 382 w 1357"/>
                <a:gd name="T33" fmla="*/ 764 h 982"/>
                <a:gd name="T34" fmla="*/ 384 w 1357"/>
                <a:gd name="T35" fmla="*/ 762 h 982"/>
                <a:gd name="T36" fmla="*/ 409 w 1357"/>
                <a:gd name="T37" fmla="*/ 749 h 982"/>
                <a:gd name="T38" fmla="*/ 421 w 1357"/>
                <a:gd name="T39" fmla="*/ 784 h 982"/>
                <a:gd name="T40" fmla="*/ 420 w 1357"/>
                <a:gd name="T41" fmla="*/ 786 h 982"/>
                <a:gd name="T42" fmla="*/ 444 w 1357"/>
                <a:gd name="T43" fmla="*/ 913 h 982"/>
                <a:gd name="T44" fmla="*/ 526 w 1357"/>
                <a:gd name="T45" fmla="*/ 947 h 982"/>
                <a:gd name="T46" fmla="*/ 607 w 1357"/>
                <a:gd name="T47" fmla="*/ 913 h 982"/>
                <a:gd name="T48" fmla="*/ 1323 w 1357"/>
                <a:gd name="T49" fmla="*/ 197 h 982"/>
                <a:gd name="T50" fmla="*/ 1357 w 1357"/>
                <a:gd name="T51" fmla="*/ 116 h 982"/>
                <a:gd name="T52" fmla="*/ 1357 w 1357"/>
                <a:gd name="T53" fmla="*/ 115 h 982"/>
                <a:gd name="T54" fmla="*/ 1323 w 1357"/>
                <a:gd name="T55" fmla="*/ 34 h 982"/>
                <a:gd name="T56" fmla="*/ 1242 w 1357"/>
                <a:gd name="T57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57" h="982">
                  <a:moveTo>
                    <a:pt x="1242" y="0"/>
                  </a:moveTo>
                  <a:cubicBezTo>
                    <a:pt x="1212" y="0"/>
                    <a:pt x="1182" y="12"/>
                    <a:pt x="1160" y="34"/>
                  </a:cubicBezTo>
                  <a:cubicBezTo>
                    <a:pt x="979" y="215"/>
                    <a:pt x="979" y="215"/>
                    <a:pt x="979" y="215"/>
                  </a:cubicBezTo>
                  <a:cubicBezTo>
                    <a:pt x="970" y="224"/>
                    <a:pt x="962" y="227"/>
                    <a:pt x="955" y="227"/>
                  </a:cubicBezTo>
                  <a:cubicBezTo>
                    <a:pt x="941" y="227"/>
                    <a:pt x="934" y="210"/>
                    <a:pt x="940" y="191"/>
                  </a:cubicBezTo>
                  <a:cubicBezTo>
                    <a:pt x="941" y="190"/>
                    <a:pt x="941" y="189"/>
                    <a:pt x="941" y="188"/>
                  </a:cubicBezTo>
                  <a:cubicBezTo>
                    <a:pt x="954" y="148"/>
                    <a:pt x="945" y="102"/>
                    <a:pt x="913" y="70"/>
                  </a:cubicBezTo>
                  <a:cubicBezTo>
                    <a:pt x="891" y="47"/>
                    <a:pt x="861" y="36"/>
                    <a:pt x="832" y="36"/>
                  </a:cubicBezTo>
                  <a:cubicBezTo>
                    <a:pt x="802" y="36"/>
                    <a:pt x="772" y="47"/>
                    <a:pt x="750" y="70"/>
                  </a:cubicBezTo>
                  <a:cubicBezTo>
                    <a:pt x="34" y="785"/>
                    <a:pt x="34" y="785"/>
                    <a:pt x="34" y="785"/>
                  </a:cubicBezTo>
                  <a:cubicBezTo>
                    <a:pt x="12" y="808"/>
                    <a:pt x="0" y="837"/>
                    <a:pt x="0" y="86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897"/>
                    <a:pt x="12" y="926"/>
                    <a:pt x="34" y="949"/>
                  </a:cubicBezTo>
                  <a:cubicBezTo>
                    <a:pt x="56" y="971"/>
                    <a:pt x="86" y="982"/>
                    <a:pt x="115" y="982"/>
                  </a:cubicBezTo>
                  <a:cubicBezTo>
                    <a:pt x="117" y="982"/>
                    <a:pt x="117" y="982"/>
                    <a:pt x="117" y="982"/>
                  </a:cubicBezTo>
                  <a:cubicBezTo>
                    <a:pt x="146" y="982"/>
                    <a:pt x="175" y="971"/>
                    <a:pt x="197" y="949"/>
                  </a:cubicBezTo>
                  <a:cubicBezTo>
                    <a:pt x="382" y="764"/>
                    <a:pt x="382" y="764"/>
                    <a:pt x="382" y="764"/>
                  </a:cubicBezTo>
                  <a:cubicBezTo>
                    <a:pt x="383" y="764"/>
                    <a:pt x="383" y="763"/>
                    <a:pt x="384" y="762"/>
                  </a:cubicBezTo>
                  <a:cubicBezTo>
                    <a:pt x="394" y="753"/>
                    <a:pt x="402" y="749"/>
                    <a:pt x="409" y="749"/>
                  </a:cubicBezTo>
                  <a:cubicBezTo>
                    <a:pt x="422" y="749"/>
                    <a:pt x="428" y="766"/>
                    <a:pt x="421" y="784"/>
                  </a:cubicBezTo>
                  <a:cubicBezTo>
                    <a:pt x="420" y="784"/>
                    <a:pt x="420" y="785"/>
                    <a:pt x="420" y="786"/>
                  </a:cubicBezTo>
                  <a:cubicBezTo>
                    <a:pt x="402" y="828"/>
                    <a:pt x="410" y="879"/>
                    <a:pt x="444" y="913"/>
                  </a:cubicBezTo>
                  <a:cubicBezTo>
                    <a:pt x="467" y="936"/>
                    <a:pt x="496" y="947"/>
                    <a:pt x="526" y="947"/>
                  </a:cubicBezTo>
                  <a:cubicBezTo>
                    <a:pt x="555" y="947"/>
                    <a:pt x="585" y="936"/>
                    <a:pt x="607" y="913"/>
                  </a:cubicBezTo>
                  <a:cubicBezTo>
                    <a:pt x="1323" y="197"/>
                    <a:pt x="1323" y="197"/>
                    <a:pt x="1323" y="197"/>
                  </a:cubicBezTo>
                  <a:cubicBezTo>
                    <a:pt x="1346" y="175"/>
                    <a:pt x="1357" y="146"/>
                    <a:pt x="1357" y="116"/>
                  </a:cubicBezTo>
                  <a:cubicBezTo>
                    <a:pt x="1357" y="115"/>
                    <a:pt x="1357" y="115"/>
                    <a:pt x="1357" y="115"/>
                  </a:cubicBezTo>
                  <a:cubicBezTo>
                    <a:pt x="1357" y="86"/>
                    <a:pt x="1346" y="56"/>
                    <a:pt x="1323" y="34"/>
                  </a:cubicBezTo>
                  <a:cubicBezTo>
                    <a:pt x="1301" y="12"/>
                    <a:pt x="1271" y="0"/>
                    <a:pt x="1242" y="0"/>
                  </a:cubicBezTo>
                </a:path>
              </a:pathLst>
            </a:custGeom>
            <a:solidFill>
              <a:srgbClr val="F8F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zh-CN" altLang="en-US" sz="1800">
                <a:solidFill>
                  <a:srgbClr val="000000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1E2A1B6B-C968-4057-9C51-32E020821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170" y="5907233"/>
              <a:ext cx="2708274" cy="2705100"/>
            </a:xfrm>
            <a:custGeom>
              <a:avLst/>
              <a:gdLst>
                <a:gd name="T0" fmla="*/ 101 w 637"/>
                <a:gd name="T1" fmla="*/ 614 h 636"/>
                <a:gd name="T2" fmla="*/ 22 w 637"/>
                <a:gd name="T3" fmla="*/ 614 h 636"/>
                <a:gd name="T4" fmla="*/ 22 w 637"/>
                <a:gd name="T5" fmla="*/ 535 h 636"/>
                <a:gd name="T6" fmla="*/ 536 w 637"/>
                <a:gd name="T7" fmla="*/ 21 h 636"/>
                <a:gd name="T8" fmla="*/ 615 w 637"/>
                <a:gd name="T9" fmla="*/ 21 h 636"/>
                <a:gd name="T10" fmla="*/ 615 w 637"/>
                <a:gd name="T11" fmla="*/ 100 h 636"/>
                <a:gd name="T12" fmla="*/ 101 w 637"/>
                <a:gd name="T13" fmla="*/ 614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636">
                  <a:moveTo>
                    <a:pt x="101" y="614"/>
                  </a:moveTo>
                  <a:cubicBezTo>
                    <a:pt x="79" y="636"/>
                    <a:pt x="44" y="636"/>
                    <a:pt x="22" y="614"/>
                  </a:cubicBezTo>
                  <a:cubicBezTo>
                    <a:pt x="0" y="592"/>
                    <a:pt x="0" y="557"/>
                    <a:pt x="22" y="535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58" y="0"/>
                    <a:pt x="593" y="0"/>
                    <a:pt x="615" y="21"/>
                  </a:cubicBezTo>
                  <a:cubicBezTo>
                    <a:pt x="637" y="43"/>
                    <a:pt x="637" y="79"/>
                    <a:pt x="615" y="100"/>
                  </a:cubicBezTo>
                  <a:lnTo>
                    <a:pt x="101" y="614"/>
                  </a:lnTo>
                  <a:close/>
                </a:path>
              </a:pathLst>
            </a:custGeom>
            <a:solidFill>
              <a:srgbClr val="FAF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zh-CN" altLang="en-US" sz="1800">
                <a:solidFill>
                  <a:srgbClr val="000000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" name="Freeform 41">
              <a:extLst>
                <a:ext uri="{FF2B5EF4-FFF2-40B4-BE49-F238E27FC236}">
                  <a16:creationId xmlns:a16="http://schemas.microsoft.com/office/drawing/2014/main" id="{26D9A6C5-F87F-4921-B0E7-23189F1B9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646" y="5907233"/>
              <a:ext cx="2544763" cy="1858963"/>
            </a:xfrm>
            <a:custGeom>
              <a:avLst/>
              <a:gdLst>
                <a:gd name="T0" fmla="*/ 579 w 598"/>
                <a:gd name="T1" fmla="*/ 20 h 436"/>
                <a:gd name="T2" fmla="*/ 508 w 598"/>
                <a:gd name="T3" fmla="*/ 20 h 436"/>
                <a:gd name="T4" fmla="*/ 429 w 598"/>
                <a:gd name="T5" fmla="*/ 98 h 436"/>
                <a:gd name="T6" fmla="*/ 413 w 598"/>
                <a:gd name="T7" fmla="*/ 87 h 436"/>
                <a:gd name="T8" fmla="*/ 413 w 598"/>
                <a:gd name="T9" fmla="*/ 86 h 436"/>
                <a:gd name="T10" fmla="*/ 401 w 598"/>
                <a:gd name="T11" fmla="*/ 35 h 436"/>
                <a:gd name="T12" fmla="*/ 330 w 598"/>
                <a:gd name="T13" fmla="*/ 35 h 436"/>
                <a:gd name="T14" fmla="*/ 20 w 598"/>
                <a:gd name="T15" fmla="*/ 345 h 436"/>
                <a:gd name="T16" fmla="*/ 20 w 598"/>
                <a:gd name="T17" fmla="*/ 416 h 436"/>
                <a:gd name="T18" fmla="*/ 91 w 598"/>
                <a:gd name="T19" fmla="*/ 416 h 436"/>
                <a:gd name="T20" fmla="*/ 171 w 598"/>
                <a:gd name="T21" fmla="*/ 336 h 436"/>
                <a:gd name="T22" fmla="*/ 171 w 598"/>
                <a:gd name="T23" fmla="*/ 335 h 436"/>
                <a:gd name="T24" fmla="*/ 187 w 598"/>
                <a:gd name="T25" fmla="*/ 344 h 436"/>
                <a:gd name="T26" fmla="*/ 187 w 598"/>
                <a:gd name="T27" fmla="*/ 345 h 436"/>
                <a:gd name="T28" fmla="*/ 198 w 598"/>
                <a:gd name="T29" fmla="*/ 401 h 436"/>
                <a:gd name="T30" fmla="*/ 268 w 598"/>
                <a:gd name="T31" fmla="*/ 401 h 436"/>
                <a:gd name="T32" fmla="*/ 579 w 598"/>
                <a:gd name="T33" fmla="*/ 90 h 436"/>
                <a:gd name="T34" fmla="*/ 579 w 598"/>
                <a:gd name="T35" fmla="*/ 2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8" h="436">
                  <a:moveTo>
                    <a:pt x="579" y="20"/>
                  </a:moveTo>
                  <a:cubicBezTo>
                    <a:pt x="559" y="0"/>
                    <a:pt x="527" y="0"/>
                    <a:pt x="508" y="20"/>
                  </a:cubicBezTo>
                  <a:cubicBezTo>
                    <a:pt x="429" y="98"/>
                    <a:pt x="429" y="98"/>
                    <a:pt x="429" y="98"/>
                  </a:cubicBezTo>
                  <a:cubicBezTo>
                    <a:pt x="417" y="110"/>
                    <a:pt x="408" y="100"/>
                    <a:pt x="413" y="87"/>
                  </a:cubicBezTo>
                  <a:cubicBezTo>
                    <a:pt x="413" y="87"/>
                    <a:pt x="413" y="87"/>
                    <a:pt x="413" y="86"/>
                  </a:cubicBezTo>
                  <a:cubicBezTo>
                    <a:pt x="419" y="69"/>
                    <a:pt x="415" y="49"/>
                    <a:pt x="401" y="35"/>
                  </a:cubicBezTo>
                  <a:cubicBezTo>
                    <a:pt x="381" y="15"/>
                    <a:pt x="350" y="15"/>
                    <a:pt x="330" y="35"/>
                  </a:cubicBezTo>
                  <a:cubicBezTo>
                    <a:pt x="20" y="345"/>
                    <a:pt x="20" y="345"/>
                    <a:pt x="20" y="345"/>
                  </a:cubicBezTo>
                  <a:cubicBezTo>
                    <a:pt x="0" y="365"/>
                    <a:pt x="0" y="396"/>
                    <a:pt x="20" y="416"/>
                  </a:cubicBezTo>
                  <a:cubicBezTo>
                    <a:pt x="39" y="436"/>
                    <a:pt x="71" y="436"/>
                    <a:pt x="91" y="416"/>
                  </a:cubicBezTo>
                  <a:cubicBezTo>
                    <a:pt x="171" y="336"/>
                    <a:pt x="171" y="336"/>
                    <a:pt x="171" y="336"/>
                  </a:cubicBezTo>
                  <a:cubicBezTo>
                    <a:pt x="171" y="336"/>
                    <a:pt x="171" y="335"/>
                    <a:pt x="171" y="335"/>
                  </a:cubicBezTo>
                  <a:cubicBezTo>
                    <a:pt x="184" y="322"/>
                    <a:pt x="192" y="333"/>
                    <a:pt x="187" y="344"/>
                  </a:cubicBezTo>
                  <a:cubicBezTo>
                    <a:pt x="187" y="345"/>
                    <a:pt x="187" y="345"/>
                    <a:pt x="187" y="345"/>
                  </a:cubicBezTo>
                  <a:cubicBezTo>
                    <a:pt x="179" y="364"/>
                    <a:pt x="183" y="386"/>
                    <a:pt x="198" y="401"/>
                  </a:cubicBezTo>
                  <a:cubicBezTo>
                    <a:pt x="217" y="420"/>
                    <a:pt x="249" y="420"/>
                    <a:pt x="268" y="401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98" y="71"/>
                    <a:pt x="598" y="39"/>
                    <a:pt x="579" y="20"/>
                  </a:cubicBezTo>
                </a:path>
              </a:pathLst>
            </a:custGeom>
            <a:solidFill>
              <a:srgbClr val="FAC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zh-CN" altLang="en-US" sz="1800">
                <a:solidFill>
                  <a:srgbClr val="000000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117A788D-01E1-48C1-9854-B0A269D32408}"/>
              </a:ext>
            </a:extLst>
          </p:cNvPr>
          <p:cNvSpPr/>
          <p:nvPr/>
        </p:nvSpPr>
        <p:spPr>
          <a:xfrm>
            <a:off x="982638" y="5639240"/>
            <a:ext cx="10152328" cy="9232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zh-CN" altLang="en-US" sz="1800">
              <a:solidFill>
                <a:srgbClr val="FFFFFF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013FE8E-F6A9-4460-BBB7-966C7BE5C02D}"/>
              </a:ext>
            </a:extLst>
          </p:cNvPr>
          <p:cNvGrpSpPr/>
          <p:nvPr/>
        </p:nvGrpSpPr>
        <p:grpSpPr>
          <a:xfrm>
            <a:off x="1019042" y="537373"/>
            <a:ext cx="10152328" cy="923210"/>
            <a:chOff x="1019176" y="2018166"/>
            <a:chExt cx="10153650" cy="92333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8CA9C7B-1593-4F09-B42B-97A6B5F59284}"/>
                </a:ext>
              </a:extLst>
            </p:cNvPr>
            <p:cNvSpPr/>
            <p:nvPr/>
          </p:nvSpPr>
          <p:spPr>
            <a:xfrm>
              <a:off x="1019176" y="2018166"/>
              <a:ext cx="10153650" cy="923330"/>
            </a:xfrm>
            <a:prstGeom prst="rect">
              <a:avLst/>
            </a:prstGeom>
            <a:solidFill>
              <a:srgbClr val="FAC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+mn-ea"/>
                  <a:sym typeface="+mn-lt"/>
                </a:rPr>
                <a:t>好莱坞特摄片</a:t>
              </a:r>
            </a:p>
          </p:txBody>
        </p:sp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E189EC3E-5D8C-4C68-BC23-06295BECD77F}"/>
                </a:ext>
              </a:extLst>
            </p:cNvPr>
            <p:cNvSpPr/>
            <p:nvPr/>
          </p:nvSpPr>
          <p:spPr>
            <a:xfrm rot="5400000">
              <a:off x="10345959" y="2287582"/>
              <a:ext cx="334787" cy="384500"/>
            </a:xfrm>
            <a:custGeom>
              <a:avLst/>
              <a:gdLst>
                <a:gd name="T0" fmla="*/ 329 w 345"/>
                <a:gd name="T1" fmla="*/ 213 h 397"/>
                <a:gd name="T2" fmla="*/ 273 w 345"/>
                <a:gd name="T3" fmla="*/ 213 h 397"/>
                <a:gd name="T4" fmla="*/ 212 w 345"/>
                <a:gd name="T5" fmla="*/ 153 h 397"/>
                <a:gd name="T6" fmla="*/ 212 w 345"/>
                <a:gd name="T7" fmla="*/ 357 h 397"/>
                <a:gd name="T8" fmla="*/ 172 w 345"/>
                <a:gd name="T9" fmla="*/ 397 h 397"/>
                <a:gd name="T10" fmla="*/ 132 w 345"/>
                <a:gd name="T11" fmla="*/ 357 h 397"/>
                <a:gd name="T12" fmla="*/ 132 w 345"/>
                <a:gd name="T13" fmla="*/ 153 h 397"/>
                <a:gd name="T14" fmla="*/ 72 w 345"/>
                <a:gd name="T15" fmla="*/ 213 h 397"/>
                <a:gd name="T16" fmla="*/ 44 w 345"/>
                <a:gd name="T17" fmla="*/ 225 h 397"/>
                <a:gd name="T18" fmla="*/ 16 w 345"/>
                <a:gd name="T19" fmla="*/ 213 h 397"/>
                <a:gd name="T20" fmla="*/ 16 w 345"/>
                <a:gd name="T21" fmla="*/ 157 h 397"/>
                <a:gd name="T22" fmla="*/ 172 w 345"/>
                <a:gd name="T23" fmla="*/ 0 h 397"/>
                <a:gd name="T24" fmla="*/ 329 w 345"/>
                <a:gd name="T25" fmla="*/ 157 h 397"/>
                <a:gd name="T26" fmla="*/ 329 w 345"/>
                <a:gd name="T27" fmla="*/ 213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" h="397">
                  <a:moveTo>
                    <a:pt x="329" y="213"/>
                  </a:moveTo>
                  <a:cubicBezTo>
                    <a:pt x="313" y="229"/>
                    <a:pt x="288" y="229"/>
                    <a:pt x="273" y="213"/>
                  </a:cubicBezTo>
                  <a:lnTo>
                    <a:pt x="212" y="153"/>
                  </a:lnTo>
                  <a:lnTo>
                    <a:pt x="212" y="357"/>
                  </a:lnTo>
                  <a:cubicBezTo>
                    <a:pt x="212" y="379"/>
                    <a:pt x="195" y="397"/>
                    <a:pt x="172" y="397"/>
                  </a:cubicBezTo>
                  <a:cubicBezTo>
                    <a:pt x="150" y="397"/>
                    <a:pt x="132" y="379"/>
                    <a:pt x="132" y="357"/>
                  </a:cubicBezTo>
                  <a:lnTo>
                    <a:pt x="132" y="153"/>
                  </a:lnTo>
                  <a:lnTo>
                    <a:pt x="72" y="213"/>
                  </a:lnTo>
                  <a:cubicBezTo>
                    <a:pt x="65" y="221"/>
                    <a:pt x="54" y="225"/>
                    <a:pt x="44" y="225"/>
                  </a:cubicBezTo>
                  <a:cubicBezTo>
                    <a:pt x="34" y="225"/>
                    <a:pt x="24" y="221"/>
                    <a:pt x="16" y="213"/>
                  </a:cubicBezTo>
                  <a:cubicBezTo>
                    <a:pt x="0" y="198"/>
                    <a:pt x="0" y="172"/>
                    <a:pt x="16" y="157"/>
                  </a:cubicBezTo>
                  <a:lnTo>
                    <a:pt x="172" y="0"/>
                  </a:lnTo>
                  <a:lnTo>
                    <a:pt x="329" y="157"/>
                  </a:lnTo>
                  <a:cubicBezTo>
                    <a:pt x="345" y="172"/>
                    <a:pt x="345" y="198"/>
                    <a:pt x="329" y="213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54"/>
              <a:endParaRPr lang="zh-CN" altLang="en-US">
                <a:solidFill>
                  <a:srgbClr val="FFFFFF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E88F24C-FCCB-4E37-A9F8-B12F612B0451}"/>
              </a:ext>
            </a:extLst>
          </p:cNvPr>
          <p:cNvGrpSpPr/>
          <p:nvPr/>
        </p:nvGrpSpPr>
        <p:grpSpPr>
          <a:xfrm>
            <a:off x="1111933" y="2217837"/>
            <a:ext cx="1723325" cy="504779"/>
            <a:chOff x="1365678" y="4982642"/>
            <a:chExt cx="1723549" cy="504845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9BB94AA-CB20-45F0-8326-13D4732B6B56}"/>
                </a:ext>
              </a:extLst>
            </p:cNvPr>
            <p:cNvSpPr txBox="1"/>
            <p:nvPr/>
          </p:nvSpPr>
          <p:spPr>
            <a:xfrm>
              <a:off x="1365678" y="4982642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154"/>
              <a:r>
                <a:rPr lang="zh-CN" altLang="en-US" sz="2400" spc="600" dirty="0">
                  <a:solidFill>
                    <a:srgbClr val="FFFFFF"/>
                  </a:solidFill>
                  <a:latin typeface="Arial"/>
                  <a:ea typeface="微软雅黑"/>
                  <a:cs typeface="+mn-ea"/>
                  <a:sym typeface="+mn-lt"/>
                </a:rPr>
                <a:t>标题添加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714FACC-082C-478F-BCDF-7909274BDB75}"/>
                </a:ext>
              </a:extLst>
            </p:cNvPr>
            <p:cNvCxnSpPr>
              <a:cxnSpLocks/>
            </p:cNvCxnSpPr>
            <p:nvPr/>
          </p:nvCxnSpPr>
          <p:spPr>
            <a:xfrm>
              <a:off x="1507316" y="5487487"/>
              <a:ext cx="389255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AEA4CCC-AD2D-ABFD-0D2D-4FCA50405273}"/>
              </a:ext>
            </a:extLst>
          </p:cNvPr>
          <p:cNvSpPr txBox="1"/>
          <p:nvPr/>
        </p:nvSpPr>
        <p:spPr>
          <a:xfrm>
            <a:off x="1047600" y="1603224"/>
            <a:ext cx="5756467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卓别林上个世纪是最为优秀的演员之一，在没有特效的时代，他参演的影视作品某种意义上也是运用了特摄的技巧。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许多好莱坞大作都学习和致敬了日本特摄。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《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异形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》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《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铁血战士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》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制作了逼真的皮套。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《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星球大战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》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、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《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魔戒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》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、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《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银翼杀手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2049》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制作了微缩模型。</a:t>
            </a:r>
            <a:endParaRPr lang="en-US" altLang="zh-CN" b="0" i="0" dirty="0">
              <a:solidFill>
                <a:srgbClr val="111111"/>
              </a:solidFill>
              <a:effectLst/>
              <a:latin typeface="Helvetica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dirty="0">
              <a:solidFill>
                <a:srgbClr val="111111"/>
              </a:solidFill>
              <a:latin typeface="Helvetica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漫威、</a:t>
            </a:r>
            <a:r>
              <a:rPr lang="en-US" altLang="zh-CN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DC</a:t>
            </a:r>
            <a:r>
              <a:rPr lang="zh-CN" alt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等超级英雄的题材的电影，运用了实拍和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特效合成的技术，从广义上说也是运用了特摄的技巧。</a:t>
            </a:r>
            <a:endParaRPr lang="en-US" altLang="zh-CN" b="0" i="0" dirty="0">
              <a:solidFill>
                <a:srgbClr val="111111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CF376E4-A71A-446B-FEAB-DD41C6288CA9}"/>
              </a:ext>
            </a:extLst>
          </p:cNvPr>
          <p:cNvSpPr/>
          <p:nvPr/>
        </p:nvSpPr>
        <p:spPr>
          <a:xfrm>
            <a:off x="9680865" y="1527751"/>
            <a:ext cx="103133" cy="3970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E0E0D1C-52F1-79C3-7A58-F35E9E04CD65}"/>
              </a:ext>
            </a:extLst>
          </p:cNvPr>
          <p:cNvSpPr/>
          <p:nvPr/>
        </p:nvSpPr>
        <p:spPr>
          <a:xfrm rot="5400000">
            <a:off x="8207420" y="2019421"/>
            <a:ext cx="151037" cy="2957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CD7D237-622E-E3B6-0287-0F6654373DFF}"/>
              </a:ext>
            </a:extLst>
          </p:cNvPr>
          <p:cNvGrpSpPr/>
          <p:nvPr/>
        </p:nvGrpSpPr>
        <p:grpSpPr>
          <a:xfrm>
            <a:off x="6937943" y="1460582"/>
            <a:ext cx="4256436" cy="4129451"/>
            <a:chOff x="6937943" y="1460582"/>
            <a:chExt cx="4256436" cy="4129451"/>
          </a:xfrm>
        </p:grpSpPr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DB077EE5-ECFC-6D43-071A-F1B88CA23F49}"/>
                </a:ext>
              </a:extLst>
            </p:cNvPr>
            <p:cNvGrpSpPr/>
            <p:nvPr/>
          </p:nvGrpSpPr>
          <p:grpSpPr>
            <a:xfrm>
              <a:off x="6964108" y="1460582"/>
              <a:ext cx="4230271" cy="4129451"/>
              <a:chOff x="6964108" y="1460582"/>
              <a:chExt cx="4230271" cy="4129451"/>
            </a:xfrm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6864589F-38BD-B10D-CBE3-DA0C0E7BE45C}"/>
                  </a:ext>
                </a:extLst>
              </p:cNvPr>
              <p:cNvGrpSpPr/>
              <p:nvPr/>
            </p:nvGrpSpPr>
            <p:grpSpPr>
              <a:xfrm>
                <a:off x="6964108" y="1460582"/>
                <a:ext cx="4204107" cy="4129451"/>
                <a:chOff x="6826255" y="1441941"/>
                <a:chExt cx="4204107" cy="4129451"/>
              </a:xfrm>
            </p:grpSpPr>
            <p:pic>
              <p:nvPicPr>
                <p:cNvPr id="32" name="图片 31">
                  <a:extLst>
                    <a:ext uri="{FF2B5EF4-FFF2-40B4-BE49-F238E27FC236}">
                      <a16:creationId xmlns:a16="http://schemas.microsoft.com/office/drawing/2014/main" id="{5F42B67E-3FBD-0F8C-1D65-5369336A1F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18756" y="1441941"/>
                  <a:ext cx="3011606" cy="4129451"/>
                </a:xfrm>
                <a:prstGeom prst="rect">
                  <a:avLst/>
                </a:prstGeom>
              </p:spPr>
            </p:pic>
            <p:pic>
              <p:nvPicPr>
                <p:cNvPr id="28" name="图片 27">
                  <a:extLst>
                    <a:ext uri="{FF2B5EF4-FFF2-40B4-BE49-F238E27FC236}">
                      <a16:creationId xmlns:a16="http://schemas.microsoft.com/office/drawing/2014/main" id="{909AACDE-3329-5993-7C19-54D7D1090E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6255" y="3572435"/>
                  <a:ext cx="2857500" cy="1885950"/>
                </a:xfrm>
                <a:prstGeom prst="rect">
                  <a:avLst/>
                </a:prstGeom>
              </p:spPr>
            </p:pic>
            <p:pic>
              <p:nvPicPr>
                <p:cNvPr id="30" name="图片 29">
                  <a:extLst>
                    <a:ext uri="{FF2B5EF4-FFF2-40B4-BE49-F238E27FC236}">
                      <a16:creationId xmlns:a16="http://schemas.microsoft.com/office/drawing/2014/main" id="{EFB23E28-8E61-1CD1-7774-2959C544DC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6255" y="1543844"/>
                  <a:ext cx="2857500" cy="1885950"/>
                </a:xfrm>
                <a:prstGeom prst="rect">
                  <a:avLst/>
                </a:prstGeom>
              </p:spPr>
            </p:pic>
          </p:grp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7044F0D-EE01-349D-4D87-B046E3D5F579}"/>
                  </a:ext>
                </a:extLst>
              </p:cNvPr>
              <p:cNvSpPr/>
              <p:nvPr/>
            </p:nvSpPr>
            <p:spPr>
              <a:xfrm>
                <a:off x="11091246" y="1527751"/>
                <a:ext cx="103133" cy="39492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463832F9-E2D9-FFB2-095E-CF910B2B1F15}"/>
                  </a:ext>
                </a:extLst>
              </p:cNvPr>
              <p:cNvSpPr/>
              <p:nvPr/>
            </p:nvSpPr>
            <p:spPr>
              <a:xfrm rot="5400000">
                <a:off x="9606673" y="4028567"/>
                <a:ext cx="105163" cy="30116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AD2AA78F-31CA-3C30-DFE4-FDDBAC91A3AD}"/>
                  </a:ext>
                </a:extLst>
              </p:cNvPr>
              <p:cNvSpPr/>
              <p:nvPr/>
            </p:nvSpPr>
            <p:spPr>
              <a:xfrm rot="5400000">
                <a:off x="9616225" y="10499"/>
                <a:ext cx="92371" cy="30116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ED95D930-F4BF-9BDF-4D49-2BAE390CB96B}"/>
                </a:ext>
              </a:extLst>
            </p:cNvPr>
            <p:cNvSpPr/>
            <p:nvPr/>
          </p:nvSpPr>
          <p:spPr>
            <a:xfrm rot="5400000">
              <a:off x="8245453" y="2140926"/>
              <a:ext cx="142642" cy="27576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504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729BA09-99AD-419C-9307-457835783195}"/>
              </a:ext>
            </a:extLst>
          </p:cNvPr>
          <p:cNvGrpSpPr/>
          <p:nvPr/>
        </p:nvGrpSpPr>
        <p:grpSpPr>
          <a:xfrm>
            <a:off x="-1568512" y="-898201"/>
            <a:ext cx="3092313" cy="2240967"/>
            <a:chOff x="6006193" y="4875389"/>
            <a:chExt cx="5754688" cy="4170363"/>
          </a:xfrm>
        </p:grpSpPr>
        <p:sp>
          <p:nvSpPr>
            <p:cNvPr id="6" name="Freeform 49">
              <a:extLst>
                <a:ext uri="{FF2B5EF4-FFF2-40B4-BE49-F238E27FC236}">
                  <a16:creationId xmlns:a16="http://schemas.microsoft.com/office/drawing/2014/main" id="{52C9DBDF-FCFB-4D07-BCD2-2C1E92BE0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193" y="4875389"/>
              <a:ext cx="5754688" cy="4170363"/>
            </a:xfrm>
            <a:custGeom>
              <a:avLst/>
              <a:gdLst>
                <a:gd name="T0" fmla="*/ 1242 w 1357"/>
                <a:gd name="T1" fmla="*/ 0 h 982"/>
                <a:gd name="T2" fmla="*/ 1160 w 1357"/>
                <a:gd name="T3" fmla="*/ 34 h 982"/>
                <a:gd name="T4" fmla="*/ 979 w 1357"/>
                <a:gd name="T5" fmla="*/ 215 h 982"/>
                <a:gd name="T6" fmla="*/ 955 w 1357"/>
                <a:gd name="T7" fmla="*/ 227 h 982"/>
                <a:gd name="T8" fmla="*/ 940 w 1357"/>
                <a:gd name="T9" fmla="*/ 191 h 982"/>
                <a:gd name="T10" fmla="*/ 941 w 1357"/>
                <a:gd name="T11" fmla="*/ 188 h 982"/>
                <a:gd name="T12" fmla="*/ 913 w 1357"/>
                <a:gd name="T13" fmla="*/ 70 h 982"/>
                <a:gd name="T14" fmla="*/ 832 w 1357"/>
                <a:gd name="T15" fmla="*/ 36 h 982"/>
                <a:gd name="T16" fmla="*/ 750 w 1357"/>
                <a:gd name="T17" fmla="*/ 70 h 982"/>
                <a:gd name="T18" fmla="*/ 34 w 1357"/>
                <a:gd name="T19" fmla="*/ 785 h 982"/>
                <a:gd name="T20" fmla="*/ 0 w 1357"/>
                <a:gd name="T21" fmla="*/ 866 h 982"/>
                <a:gd name="T22" fmla="*/ 0 w 1357"/>
                <a:gd name="T23" fmla="*/ 868 h 982"/>
                <a:gd name="T24" fmla="*/ 34 w 1357"/>
                <a:gd name="T25" fmla="*/ 949 h 982"/>
                <a:gd name="T26" fmla="*/ 115 w 1357"/>
                <a:gd name="T27" fmla="*/ 982 h 982"/>
                <a:gd name="T28" fmla="*/ 117 w 1357"/>
                <a:gd name="T29" fmla="*/ 982 h 982"/>
                <a:gd name="T30" fmla="*/ 197 w 1357"/>
                <a:gd name="T31" fmla="*/ 949 h 982"/>
                <a:gd name="T32" fmla="*/ 382 w 1357"/>
                <a:gd name="T33" fmla="*/ 764 h 982"/>
                <a:gd name="T34" fmla="*/ 384 w 1357"/>
                <a:gd name="T35" fmla="*/ 762 h 982"/>
                <a:gd name="T36" fmla="*/ 409 w 1357"/>
                <a:gd name="T37" fmla="*/ 749 h 982"/>
                <a:gd name="T38" fmla="*/ 421 w 1357"/>
                <a:gd name="T39" fmla="*/ 784 h 982"/>
                <a:gd name="T40" fmla="*/ 420 w 1357"/>
                <a:gd name="T41" fmla="*/ 786 h 982"/>
                <a:gd name="T42" fmla="*/ 444 w 1357"/>
                <a:gd name="T43" fmla="*/ 913 h 982"/>
                <a:gd name="T44" fmla="*/ 526 w 1357"/>
                <a:gd name="T45" fmla="*/ 947 h 982"/>
                <a:gd name="T46" fmla="*/ 607 w 1357"/>
                <a:gd name="T47" fmla="*/ 913 h 982"/>
                <a:gd name="T48" fmla="*/ 1323 w 1357"/>
                <a:gd name="T49" fmla="*/ 197 h 982"/>
                <a:gd name="T50" fmla="*/ 1357 w 1357"/>
                <a:gd name="T51" fmla="*/ 116 h 982"/>
                <a:gd name="T52" fmla="*/ 1357 w 1357"/>
                <a:gd name="T53" fmla="*/ 115 h 982"/>
                <a:gd name="T54" fmla="*/ 1323 w 1357"/>
                <a:gd name="T55" fmla="*/ 34 h 982"/>
                <a:gd name="T56" fmla="*/ 1242 w 1357"/>
                <a:gd name="T57" fmla="*/ 0 h 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57" h="982">
                  <a:moveTo>
                    <a:pt x="1242" y="0"/>
                  </a:moveTo>
                  <a:cubicBezTo>
                    <a:pt x="1212" y="0"/>
                    <a:pt x="1182" y="12"/>
                    <a:pt x="1160" y="34"/>
                  </a:cubicBezTo>
                  <a:cubicBezTo>
                    <a:pt x="979" y="215"/>
                    <a:pt x="979" y="215"/>
                    <a:pt x="979" y="215"/>
                  </a:cubicBezTo>
                  <a:cubicBezTo>
                    <a:pt x="970" y="224"/>
                    <a:pt x="962" y="227"/>
                    <a:pt x="955" y="227"/>
                  </a:cubicBezTo>
                  <a:cubicBezTo>
                    <a:pt x="941" y="227"/>
                    <a:pt x="934" y="210"/>
                    <a:pt x="940" y="191"/>
                  </a:cubicBezTo>
                  <a:cubicBezTo>
                    <a:pt x="941" y="190"/>
                    <a:pt x="941" y="189"/>
                    <a:pt x="941" y="188"/>
                  </a:cubicBezTo>
                  <a:cubicBezTo>
                    <a:pt x="954" y="148"/>
                    <a:pt x="945" y="102"/>
                    <a:pt x="913" y="70"/>
                  </a:cubicBezTo>
                  <a:cubicBezTo>
                    <a:pt x="891" y="47"/>
                    <a:pt x="861" y="36"/>
                    <a:pt x="832" y="36"/>
                  </a:cubicBezTo>
                  <a:cubicBezTo>
                    <a:pt x="802" y="36"/>
                    <a:pt x="772" y="47"/>
                    <a:pt x="750" y="70"/>
                  </a:cubicBezTo>
                  <a:cubicBezTo>
                    <a:pt x="34" y="785"/>
                    <a:pt x="34" y="785"/>
                    <a:pt x="34" y="785"/>
                  </a:cubicBezTo>
                  <a:cubicBezTo>
                    <a:pt x="12" y="808"/>
                    <a:pt x="0" y="837"/>
                    <a:pt x="0" y="866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0" y="897"/>
                    <a:pt x="12" y="926"/>
                    <a:pt x="34" y="949"/>
                  </a:cubicBezTo>
                  <a:cubicBezTo>
                    <a:pt x="56" y="971"/>
                    <a:pt x="86" y="982"/>
                    <a:pt x="115" y="982"/>
                  </a:cubicBezTo>
                  <a:cubicBezTo>
                    <a:pt x="117" y="982"/>
                    <a:pt x="117" y="982"/>
                    <a:pt x="117" y="982"/>
                  </a:cubicBezTo>
                  <a:cubicBezTo>
                    <a:pt x="146" y="982"/>
                    <a:pt x="175" y="971"/>
                    <a:pt x="197" y="949"/>
                  </a:cubicBezTo>
                  <a:cubicBezTo>
                    <a:pt x="382" y="764"/>
                    <a:pt x="382" y="764"/>
                    <a:pt x="382" y="764"/>
                  </a:cubicBezTo>
                  <a:cubicBezTo>
                    <a:pt x="383" y="764"/>
                    <a:pt x="383" y="763"/>
                    <a:pt x="384" y="762"/>
                  </a:cubicBezTo>
                  <a:cubicBezTo>
                    <a:pt x="394" y="753"/>
                    <a:pt x="402" y="749"/>
                    <a:pt x="409" y="749"/>
                  </a:cubicBezTo>
                  <a:cubicBezTo>
                    <a:pt x="422" y="749"/>
                    <a:pt x="428" y="766"/>
                    <a:pt x="421" y="784"/>
                  </a:cubicBezTo>
                  <a:cubicBezTo>
                    <a:pt x="420" y="784"/>
                    <a:pt x="420" y="785"/>
                    <a:pt x="420" y="786"/>
                  </a:cubicBezTo>
                  <a:cubicBezTo>
                    <a:pt x="402" y="828"/>
                    <a:pt x="410" y="879"/>
                    <a:pt x="444" y="913"/>
                  </a:cubicBezTo>
                  <a:cubicBezTo>
                    <a:pt x="467" y="936"/>
                    <a:pt x="496" y="947"/>
                    <a:pt x="526" y="947"/>
                  </a:cubicBezTo>
                  <a:cubicBezTo>
                    <a:pt x="555" y="947"/>
                    <a:pt x="585" y="936"/>
                    <a:pt x="607" y="913"/>
                  </a:cubicBezTo>
                  <a:cubicBezTo>
                    <a:pt x="1323" y="197"/>
                    <a:pt x="1323" y="197"/>
                    <a:pt x="1323" y="197"/>
                  </a:cubicBezTo>
                  <a:cubicBezTo>
                    <a:pt x="1346" y="175"/>
                    <a:pt x="1357" y="146"/>
                    <a:pt x="1357" y="116"/>
                  </a:cubicBezTo>
                  <a:cubicBezTo>
                    <a:pt x="1357" y="115"/>
                    <a:pt x="1357" y="115"/>
                    <a:pt x="1357" y="115"/>
                  </a:cubicBezTo>
                  <a:cubicBezTo>
                    <a:pt x="1357" y="86"/>
                    <a:pt x="1346" y="56"/>
                    <a:pt x="1323" y="34"/>
                  </a:cubicBezTo>
                  <a:cubicBezTo>
                    <a:pt x="1301" y="12"/>
                    <a:pt x="1271" y="0"/>
                    <a:pt x="1242" y="0"/>
                  </a:cubicBezTo>
                </a:path>
              </a:pathLst>
            </a:custGeom>
            <a:solidFill>
              <a:srgbClr val="F8F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zh-CN" altLang="en-US" sz="1800">
                <a:solidFill>
                  <a:srgbClr val="000000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1E2A1B6B-C968-4057-9C51-32E020821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170" y="5907233"/>
              <a:ext cx="2708274" cy="2705100"/>
            </a:xfrm>
            <a:custGeom>
              <a:avLst/>
              <a:gdLst>
                <a:gd name="T0" fmla="*/ 101 w 637"/>
                <a:gd name="T1" fmla="*/ 614 h 636"/>
                <a:gd name="T2" fmla="*/ 22 w 637"/>
                <a:gd name="T3" fmla="*/ 614 h 636"/>
                <a:gd name="T4" fmla="*/ 22 w 637"/>
                <a:gd name="T5" fmla="*/ 535 h 636"/>
                <a:gd name="T6" fmla="*/ 536 w 637"/>
                <a:gd name="T7" fmla="*/ 21 h 636"/>
                <a:gd name="T8" fmla="*/ 615 w 637"/>
                <a:gd name="T9" fmla="*/ 21 h 636"/>
                <a:gd name="T10" fmla="*/ 615 w 637"/>
                <a:gd name="T11" fmla="*/ 100 h 636"/>
                <a:gd name="T12" fmla="*/ 101 w 637"/>
                <a:gd name="T13" fmla="*/ 614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7" h="636">
                  <a:moveTo>
                    <a:pt x="101" y="614"/>
                  </a:moveTo>
                  <a:cubicBezTo>
                    <a:pt x="79" y="636"/>
                    <a:pt x="44" y="636"/>
                    <a:pt x="22" y="614"/>
                  </a:cubicBezTo>
                  <a:cubicBezTo>
                    <a:pt x="0" y="592"/>
                    <a:pt x="0" y="557"/>
                    <a:pt x="22" y="535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58" y="0"/>
                    <a:pt x="593" y="0"/>
                    <a:pt x="615" y="21"/>
                  </a:cubicBezTo>
                  <a:cubicBezTo>
                    <a:pt x="637" y="43"/>
                    <a:pt x="637" y="79"/>
                    <a:pt x="615" y="100"/>
                  </a:cubicBezTo>
                  <a:lnTo>
                    <a:pt x="101" y="614"/>
                  </a:lnTo>
                  <a:close/>
                </a:path>
              </a:pathLst>
            </a:custGeom>
            <a:solidFill>
              <a:srgbClr val="FAF3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zh-CN" altLang="en-US" sz="1800">
                <a:solidFill>
                  <a:srgbClr val="000000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" name="Freeform 41">
              <a:extLst>
                <a:ext uri="{FF2B5EF4-FFF2-40B4-BE49-F238E27FC236}">
                  <a16:creationId xmlns:a16="http://schemas.microsoft.com/office/drawing/2014/main" id="{26D9A6C5-F87F-4921-B0E7-23189F1B9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9646" y="5907233"/>
              <a:ext cx="2544763" cy="1858963"/>
            </a:xfrm>
            <a:custGeom>
              <a:avLst/>
              <a:gdLst>
                <a:gd name="T0" fmla="*/ 579 w 598"/>
                <a:gd name="T1" fmla="*/ 20 h 436"/>
                <a:gd name="T2" fmla="*/ 508 w 598"/>
                <a:gd name="T3" fmla="*/ 20 h 436"/>
                <a:gd name="T4" fmla="*/ 429 w 598"/>
                <a:gd name="T5" fmla="*/ 98 h 436"/>
                <a:gd name="T6" fmla="*/ 413 w 598"/>
                <a:gd name="T7" fmla="*/ 87 h 436"/>
                <a:gd name="T8" fmla="*/ 413 w 598"/>
                <a:gd name="T9" fmla="*/ 86 h 436"/>
                <a:gd name="T10" fmla="*/ 401 w 598"/>
                <a:gd name="T11" fmla="*/ 35 h 436"/>
                <a:gd name="T12" fmla="*/ 330 w 598"/>
                <a:gd name="T13" fmla="*/ 35 h 436"/>
                <a:gd name="T14" fmla="*/ 20 w 598"/>
                <a:gd name="T15" fmla="*/ 345 h 436"/>
                <a:gd name="T16" fmla="*/ 20 w 598"/>
                <a:gd name="T17" fmla="*/ 416 h 436"/>
                <a:gd name="T18" fmla="*/ 91 w 598"/>
                <a:gd name="T19" fmla="*/ 416 h 436"/>
                <a:gd name="T20" fmla="*/ 171 w 598"/>
                <a:gd name="T21" fmla="*/ 336 h 436"/>
                <a:gd name="T22" fmla="*/ 171 w 598"/>
                <a:gd name="T23" fmla="*/ 335 h 436"/>
                <a:gd name="T24" fmla="*/ 187 w 598"/>
                <a:gd name="T25" fmla="*/ 344 h 436"/>
                <a:gd name="T26" fmla="*/ 187 w 598"/>
                <a:gd name="T27" fmla="*/ 345 h 436"/>
                <a:gd name="T28" fmla="*/ 198 w 598"/>
                <a:gd name="T29" fmla="*/ 401 h 436"/>
                <a:gd name="T30" fmla="*/ 268 w 598"/>
                <a:gd name="T31" fmla="*/ 401 h 436"/>
                <a:gd name="T32" fmla="*/ 579 w 598"/>
                <a:gd name="T33" fmla="*/ 90 h 436"/>
                <a:gd name="T34" fmla="*/ 579 w 598"/>
                <a:gd name="T35" fmla="*/ 2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8" h="436">
                  <a:moveTo>
                    <a:pt x="579" y="20"/>
                  </a:moveTo>
                  <a:cubicBezTo>
                    <a:pt x="559" y="0"/>
                    <a:pt x="527" y="0"/>
                    <a:pt x="508" y="20"/>
                  </a:cubicBezTo>
                  <a:cubicBezTo>
                    <a:pt x="429" y="98"/>
                    <a:pt x="429" y="98"/>
                    <a:pt x="429" y="98"/>
                  </a:cubicBezTo>
                  <a:cubicBezTo>
                    <a:pt x="417" y="110"/>
                    <a:pt x="408" y="100"/>
                    <a:pt x="413" y="87"/>
                  </a:cubicBezTo>
                  <a:cubicBezTo>
                    <a:pt x="413" y="87"/>
                    <a:pt x="413" y="87"/>
                    <a:pt x="413" y="86"/>
                  </a:cubicBezTo>
                  <a:cubicBezTo>
                    <a:pt x="419" y="69"/>
                    <a:pt x="415" y="49"/>
                    <a:pt x="401" y="35"/>
                  </a:cubicBezTo>
                  <a:cubicBezTo>
                    <a:pt x="381" y="15"/>
                    <a:pt x="350" y="15"/>
                    <a:pt x="330" y="35"/>
                  </a:cubicBezTo>
                  <a:cubicBezTo>
                    <a:pt x="20" y="345"/>
                    <a:pt x="20" y="345"/>
                    <a:pt x="20" y="345"/>
                  </a:cubicBezTo>
                  <a:cubicBezTo>
                    <a:pt x="0" y="365"/>
                    <a:pt x="0" y="396"/>
                    <a:pt x="20" y="416"/>
                  </a:cubicBezTo>
                  <a:cubicBezTo>
                    <a:pt x="39" y="436"/>
                    <a:pt x="71" y="436"/>
                    <a:pt x="91" y="416"/>
                  </a:cubicBezTo>
                  <a:cubicBezTo>
                    <a:pt x="171" y="336"/>
                    <a:pt x="171" y="336"/>
                    <a:pt x="171" y="336"/>
                  </a:cubicBezTo>
                  <a:cubicBezTo>
                    <a:pt x="171" y="336"/>
                    <a:pt x="171" y="335"/>
                    <a:pt x="171" y="335"/>
                  </a:cubicBezTo>
                  <a:cubicBezTo>
                    <a:pt x="184" y="322"/>
                    <a:pt x="192" y="333"/>
                    <a:pt x="187" y="344"/>
                  </a:cubicBezTo>
                  <a:cubicBezTo>
                    <a:pt x="187" y="345"/>
                    <a:pt x="187" y="345"/>
                    <a:pt x="187" y="345"/>
                  </a:cubicBezTo>
                  <a:cubicBezTo>
                    <a:pt x="179" y="364"/>
                    <a:pt x="183" y="386"/>
                    <a:pt x="198" y="401"/>
                  </a:cubicBezTo>
                  <a:cubicBezTo>
                    <a:pt x="217" y="420"/>
                    <a:pt x="249" y="420"/>
                    <a:pt x="268" y="401"/>
                  </a:cubicBezTo>
                  <a:cubicBezTo>
                    <a:pt x="579" y="90"/>
                    <a:pt x="579" y="90"/>
                    <a:pt x="579" y="90"/>
                  </a:cubicBezTo>
                  <a:cubicBezTo>
                    <a:pt x="598" y="71"/>
                    <a:pt x="598" y="39"/>
                    <a:pt x="579" y="20"/>
                  </a:cubicBezTo>
                </a:path>
              </a:pathLst>
            </a:custGeom>
            <a:solidFill>
              <a:srgbClr val="FAC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457154"/>
              <a:endParaRPr lang="zh-CN" altLang="en-US" sz="1800">
                <a:solidFill>
                  <a:srgbClr val="000000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117A788D-01E1-48C1-9854-B0A269D32408}"/>
              </a:ext>
            </a:extLst>
          </p:cNvPr>
          <p:cNvSpPr/>
          <p:nvPr/>
        </p:nvSpPr>
        <p:spPr>
          <a:xfrm>
            <a:off x="982638" y="5639240"/>
            <a:ext cx="10152328" cy="9232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zh-CN" altLang="en-US" sz="1800">
              <a:solidFill>
                <a:srgbClr val="FFFFFF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013FE8E-F6A9-4460-BBB7-966C7BE5C02D}"/>
              </a:ext>
            </a:extLst>
          </p:cNvPr>
          <p:cNvGrpSpPr/>
          <p:nvPr/>
        </p:nvGrpSpPr>
        <p:grpSpPr>
          <a:xfrm>
            <a:off x="1019042" y="537373"/>
            <a:ext cx="10152328" cy="923210"/>
            <a:chOff x="1019176" y="2018166"/>
            <a:chExt cx="10153650" cy="92333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8CA9C7B-1593-4F09-B42B-97A6B5F59284}"/>
                </a:ext>
              </a:extLst>
            </p:cNvPr>
            <p:cNvSpPr/>
            <p:nvPr/>
          </p:nvSpPr>
          <p:spPr>
            <a:xfrm>
              <a:off x="1019176" y="2018166"/>
              <a:ext cx="10153650" cy="923330"/>
            </a:xfrm>
            <a:prstGeom prst="rect">
              <a:avLst/>
            </a:prstGeom>
            <a:solidFill>
              <a:srgbClr val="FAC8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微软雅黑"/>
                  <a:cs typeface="+mn-ea"/>
                  <a:sym typeface="+mn-lt"/>
                </a:rPr>
                <a:t>实景拍摄</a:t>
              </a:r>
            </a:p>
          </p:txBody>
        </p:sp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E189EC3E-5D8C-4C68-BC23-06295BECD77F}"/>
                </a:ext>
              </a:extLst>
            </p:cNvPr>
            <p:cNvSpPr/>
            <p:nvPr/>
          </p:nvSpPr>
          <p:spPr>
            <a:xfrm rot="5400000">
              <a:off x="10345959" y="2287582"/>
              <a:ext cx="334787" cy="384500"/>
            </a:xfrm>
            <a:custGeom>
              <a:avLst/>
              <a:gdLst>
                <a:gd name="T0" fmla="*/ 329 w 345"/>
                <a:gd name="T1" fmla="*/ 213 h 397"/>
                <a:gd name="T2" fmla="*/ 273 w 345"/>
                <a:gd name="T3" fmla="*/ 213 h 397"/>
                <a:gd name="T4" fmla="*/ 212 w 345"/>
                <a:gd name="T5" fmla="*/ 153 h 397"/>
                <a:gd name="T6" fmla="*/ 212 w 345"/>
                <a:gd name="T7" fmla="*/ 357 h 397"/>
                <a:gd name="T8" fmla="*/ 172 w 345"/>
                <a:gd name="T9" fmla="*/ 397 h 397"/>
                <a:gd name="T10" fmla="*/ 132 w 345"/>
                <a:gd name="T11" fmla="*/ 357 h 397"/>
                <a:gd name="T12" fmla="*/ 132 w 345"/>
                <a:gd name="T13" fmla="*/ 153 h 397"/>
                <a:gd name="T14" fmla="*/ 72 w 345"/>
                <a:gd name="T15" fmla="*/ 213 h 397"/>
                <a:gd name="T16" fmla="*/ 44 w 345"/>
                <a:gd name="T17" fmla="*/ 225 h 397"/>
                <a:gd name="T18" fmla="*/ 16 w 345"/>
                <a:gd name="T19" fmla="*/ 213 h 397"/>
                <a:gd name="T20" fmla="*/ 16 w 345"/>
                <a:gd name="T21" fmla="*/ 157 h 397"/>
                <a:gd name="T22" fmla="*/ 172 w 345"/>
                <a:gd name="T23" fmla="*/ 0 h 397"/>
                <a:gd name="T24" fmla="*/ 329 w 345"/>
                <a:gd name="T25" fmla="*/ 157 h 397"/>
                <a:gd name="T26" fmla="*/ 329 w 345"/>
                <a:gd name="T27" fmla="*/ 213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" h="397">
                  <a:moveTo>
                    <a:pt x="329" y="213"/>
                  </a:moveTo>
                  <a:cubicBezTo>
                    <a:pt x="313" y="229"/>
                    <a:pt x="288" y="229"/>
                    <a:pt x="273" y="213"/>
                  </a:cubicBezTo>
                  <a:lnTo>
                    <a:pt x="212" y="153"/>
                  </a:lnTo>
                  <a:lnTo>
                    <a:pt x="212" y="357"/>
                  </a:lnTo>
                  <a:cubicBezTo>
                    <a:pt x="212" y="379"/>
                    <a:pt x="195" y="397"/>
                    <a:pt x="172" y="397"/>
                  </a:cubicBezTo>
                  <a:cubicBezTo>
                    <a:pt x="150" y="397"/>
                    <a:pt x="132" y="379"/>
                    <a:pt x="132" y="357"/>
                  </a:cubicBezTo>
                  <a:lnTo>
                    <a:pt x="132" y="153"/>
                  </a:lnTo>
                  <a:lnTo>
                    <a:pt x="72" y="213"/>
                  </a:lnTo>
                  <a:cubicBezTo>
                    <a:pt x="65" y="221"/>
                    <a:pt x="54" y="225"/>
                    <a:pt x="44" y="225"/>
                  </a:cubicBezTo>
                  <a:cubicBezTo>
                    <a:pt x="34" y="225"/>
                    <a:pt x="24" y="221"/>
                    <a:pt x="16" y="213"/>
                  </a:cubicBezTo>
                  <a:cubicBezTo>
                    <a:pt x="0" y="198"/>
                    <a:pt x="0" y="172"/>
                    <a:pt x="16" y="157"/>
                  </a:cubicBezTo>
                  <a:lnTo>
                    <a:pt x="172" y="0"/>
                  </a:lnTo>
                  <a:lnTo>
                    <a:pt x="329" y="157"/>
                  </a:lnTo>
                  <a:cubicBezTo>
                    <a:pt x="345" y="172"/>
                    <a:pt x="345" y="198"/>
                    <a:pt x="329" y="213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28" tIns="45714" rIns="91428" bIns="4571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54"/>
              <a:endParaRPr lang="zh-CN" altLang="en-US">
                <a:solidFill>
                  <a:srgbClr val="FFFFFF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E88F24C-FCCB-4E37-A9F8-B12F612B0451}"/>
              </a:ext>
            </a:extLst>
          </p:cNvPr>
          <p:cNvGrpSpPr/>
          <p:nvPr/>
        </p:nvGrpSpPr>
        <p:grpSpPr>
          <a:xfrm>
            <a:off x="1111933" y="2217837"/>
            <a:ext cx="1723325" cy="504779"/>
            <a:chOff x="1365678" y="4982642"/>
            <a:chExt cx="1723549" cy="504845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9BB94AA-CB20-45F0-8326-13D4732B6B56}"/>
                </a:ext>
              </a:extLst>
            </p:cNvPr>
            <p:cNvSpPr txBox="1"/>
            <p:nvPr/>
          </p:nvSpPr>
          <p:spPr>
            <a:xfrm>
              <a:off x="1365678" y="4982642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154"/>
              <a:r>
                <a:rPr lang="zh-CN" altLang="en-US" sz="2400" spc="600" dirty="0">
                  <a:solidFill>
                    <a:srgbClr val="FFFFFF"/>
                  </a:solidFill>
                  <a:latin typeface="Arial"/>
                  <a:ea typeface="微软雅黑"/>
                  <a:cs typeface="+mn-ea"/>
                  <a:sym typeface="+mn-lt"/>
                </a:rPr>
                <a:t>标题添加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714FACC-082C-478F-BCDF-7909274BDB75}"/>
                </a:ext>
              </a:extLst>
            </p:cNvPr>
            <p:cNvCxnSpPr>
              <a:cxnSpLocks/>
            </p:cNvCxnSpPr>
            <p:nvPr/>
          </p:nvCxnSpPr>
          <p:spPr>
            <a:xfrm>
              <a:off x="1507316" y="5487487"/>
              <a:ext cx="389255" cy="0"/>
            </a:xfrm>
            <a:prstGeom prst="line">
              <a:avLst/>
            </a:prstGeom>
            <a:ln w="190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08B3544-F598-EE6F-535E-004348BD93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598" y="1652583"/>
            <a:ext cx="3312368" cy="1592111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66E54F22-DFAF-5B40-F229-AD86C8E41981}"/>
              </a:ext>
            </a:extLst>
          </p:cNvPr>
          <p:cNvGrpSpPr/>
          <p:nvPr/>
        </p:nvGrpSpPr>
        <p:grpSpPr>
          <a:xfrm>
            <a:off x="4447559" y="3370538"/>
            <a:ext cx="6658525" cy="1892943"/>
            <a:chOff x="4472923" y="3440526"/>
            <a:chExt cx="6658525" cy="1892943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68303F4-5383-D481-3444-3671C13F2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73" y="3467568"/>
              <a:ext cx="4295775" cy="1819275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CCA231A-6AAF-C4DE-9FEA-95F71F276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2923" y="3467568"/>
              <a:ext cx="3244565" cy="1819274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3945FAE-4BC0-A99E-94D0-4B34FEFF839C}"/>
                </a:ext>
              </a:extLst>
            </p:cNvPr>
            <p:cNvSpPr/>
            <p:nvPr/>
          </p:nvSpPr>
          <p:spPr>
            <a:xfrm>
              <a:off x="7717488" y="3440526"/>
              <a:ext cx="128084" cy="1892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9EFC496C-FC82-E654-E470-DD7BE46D69C3}"/>
              </a:ext>
            </a:extLst>
          </p:cNvPr>
          <p:cNvSpPr txBox="1"/>
          <p:nvPr/>
        </p:nvSpPr>
        <p:spPr>
          <a:xfrm>
            <a:off x="1142922" y="1684980"/>
            <a:ext cx="6644524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实拍让电影看起来非常真实，防止大脑习惯了特效而弱化了画面的冲击力。</a:t>
            </a: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dirty="0">
              <a:solidFill>
                <a:srgbClr val="121212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演员拥有更自然的表现，更充足的发挥空间，使摄影机运动画面看起来更真实自然。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90DEABF-1775-C7E3-B409-55AAEE467067}"/>
              </a:ext>
            </a:extLst>
          </p:cNvPr>
          <p:cNvSpPr txBox="1"/>
          <p:nvPr/>
        </p:nvSpPr>
        <p:spPr>
          <a:xfrm>
            <a:off x="1161683" y="3394182"/>
            <a:ext cx="3244565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配合采用胶片拍摄，其宽容度和色彩饱和度上却依然无法与胶片抗衡。“胶片成像的颗粒感，是数字影像无法复制的独特魅力。”</a:t>
            </a: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6863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2276676-A418-4B70-8463-86D5B3C8E8E0}"/>
              </a:ext>
            </a:extLst>
          </p:cNvPr>
          <p:cNvSpPr txBox="1"/>
          <p:nvPr/>
        </p:nvSpPr>
        <p:spPr>
          <a:xfrm>
            <a:off x="5215032" y="2709714"/>
            <a:ext cx="2185214" cy="124636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457154"/>
            <a:r>
              <a:rPr lang="zh-CN" altLang="en-US" sz="7499" spc="300" dirty="0">
                <a:solidFill>
                  <a:srgbClr val="000000"/>
                </a:solidFill>
                <a:latin typeface="Arial"/>
                <a:ea typeface="微软雅黑"/>
                <a:cs typeface="+mn-ea"/>
                <a:sym typeface="+mn-lt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88412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heme/theme1.xml><?xml version="1.0" encoding="utf-8"?>
<a:theme xmlns:a="http://schemas.openxmlformats.org/drawingml/2006/main" name="1_第一PPT，www.1ppt.com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ej0pdagc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453</Words>
  <Application>Microsoft Office PowerPoint</Application>
  <PresentationFormat>自定义</PresentationFormat>
  <Paragraphs>41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-apple-system</vt:lpstr>
      <vt:lpstr>PingFang SC</vt:lpstr>
      <vt:lpstr>等线</vt:lpstr>
      <vt:lpstr>微软雅黑</vt:lpstr>
      <vt:lpstr>Arial</vt:lpstr>
      <vt:lpstr>Calibri</vt:lpstr>
      <vt:lpstr>Helvetica</vt:lpstr>
      <vt:lpstr>Wingdings</vt:lpstr>
      <vt:lpstr>1_第一PPT，www.1ppt.com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PPT背景图片</dc:title>
  <dc:creator>第一PPT</dc:creator>
  <cp:keywords>www.1ppt.com</cp:keywords>
  <dc:description>www.1ppt.com</dc:description>
  <cp:lastModifiedBy>Zhu Fang</cp:lastModifiedBy>
  <cp:revision>20</cp:revision>
  <dcterms:created xsi:type="dcterms:W3CDTF">2019-12-24T09:15:27Z</dcterms:created>
  <dcterms:modified xsi:type="dcterms:W3CDTF">2022-11-24T16:59:14Z</dcterms:modified>
</cp:coreProperties>
</file>